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32" r:id="rId1"/>
    <p:sldMasterId id="2147483750" r:id="rId2"/>
    <p:sldMasterId id="2147483768" r:id="rId3"/>
    <p:sldMasterId id="2147483792" r:id="rId4"/>
    <p:sldMasterId id="2147483816" r:id="rId5"/>
  </p:sldMasterIdLst>
  <p:sldIdLst>
    <p:sldId id="256" r:id="rId6"/>
    <p:sldId id="274" r:id="rId7"/>
    <p:sldId id="276" r:id="rId8"/>
    <p:sldId id="257" r:id="rId9"/>
    <p:sldId id="264" r:id="rId10"/>
    <p:sldId id="277" r:id="rId11"/>
    <p:sldId id="279" r:id="rId12"/>
    <p:sldId id="270" r:id="rId13"/>
    <p:sldId id="273" r:id="rId14"/>
    <p:sldId id="281" r:id="rId15"/>
    <p:sldId id="275" r:id="rId16"/>
    <p:sldId id="278" r:id="rId17"/>
    <p:sldId id="262" r:id="rId18"/>
    <p:sldId id="265" r:id="rId19"/>
    <p:sldId id="272" r:id="rId20"/>
  </p:sldIdLst>
  <p:sldSz cx="18288000" cy="10287000"/>
  <p:notesSz cx="6858000" cy="9144000"/>
  <p:embeddedFontLst>
    <p:embeddedFont>
      <p:font typeface="Agency FB" panose="020B0503020202020204" pitchFamily="34" charset="0"/>
      <p:regular r:id="rId21"/>
      <p:bold r:id="rId22"/>
    </p:embeddedFont>
    <p:embeddedFont>
      <p:font typeface="Arimo Bold" panose="020B0604020202020204" charset="0"/>
      <p:regular r:id="rId23"/>
    </p:embeddedFont>
    <p:embeddedFont>
      <p:font typeface="Baron Bold" panose="020B0604020202020204" charset="0"/>
      <p:regular r:id="rId24"/>
    </p:embeddedFont>
    <p:embeddedFont>
      <p:font typeface="Calibri" panose="020F0502020204030204" pitchFamily="34" charset="0"/>
      <p:regular r:id="rId25"/>
      <p:bold r:id="rId26"/>
      <p:italic r:id="rId27"/>
      <p:boldItalic r:id="rId28"/>
    </p:embeddedFont>
    <p:embeddedFont>
      <p:font typeface="Calibri Light" panose="020F0302020204030204" pitchFamily="34" charset="0"/>
      <p:regular r:id="rId29"/>
      <p:italic r:id="rId30"/>
    </p:embeddedFont>
    <p:embeddedFont>
      <p:font typeface="Footlight MT Light" panose="0204060206030A020304" pitchFamily="18" charset="0"/>
      <p:regular r:id="rId31"/>
    </p:embeddedFont>
    <p:embeddedFont>
      <p:font typeface="French Script MT" panose="03020402040607040605" pitchFamily="66" charset="0"/>
      <p:regular r:id="rId32"/>
    </p:embeddedFont>
    <p:embeddedFont>
      <p:font typeface="Georgia" panose="02040502050405020303" pitchFamily="18" charset="0"/>
      <p:regular r:id="rId33"/>
      <p:bold r:id="rId34"/>
      <p:italic r:id="rId35"/>
      <p:boldItalic r:id="rId36"/>
    </p:embeddedFont>
    <p:embeddedFont>
      <p:font typeface="Gill Sans MT" panose="020B0502020104020203" pitchFamily="34" charset="0"/>
      <p:regular r:id="rId37"/>
      <p:bold r:id="rId38"/>
      <p:italic r:id="rId39"/>
      <p:boldItalic r:id="rId40"/>
    </p:embeddedFont>
    <p:embeddedFont>
      <p:font typeface="Impact" panose="020B0806030902050204" pitchFamily="34" charset="0"/>
      <p:regular r:id="rId41"/>
    </p:embeddedFont>
    <p:embeddedFont>
      <p:font typeface="League Spartan" panose="020B0604020202020204" charset="0"/>
      <p:regular r:id="rId42"/>
    </p:embeddedFont>
    <p:embeddedFont>
      <p:font typeface="Montserrat" panose="00000500000000000000" pitchFamily="2" charset="0"/>
      <p:regular r:id="rId43"/>
      <p:bold r:id="rId44"/>
      <p:italic r:id="rId45"/>
      <p:boldItalic r:id="rId46"/>
    </p:embeddedFont>
    <p:embeddedFont>
      <p:font typeface="Montserrat Bold" panose="00000800000000000000" charset="0"/>
      <p:bold r:id="rId47"/>
    </p:embeddedFont>
    <p:embeddedFont>
      <p:font typeface="Montserrat Classic" panose="020B0604020202020204" charset="0"/>
      <p:regular r:id="rId48"/>
    </p:embeddedFont>
    <p:embeddedFont>
      <p:font typeface="Open Sauce" panose="020B0604020202020204" charset="0"/>
      <p:regular r:id="rId49"/>
    </p:embeddedFont>
    <p:embeddedFont>
      <p:font typeface="Open Sauce Bold" panose="020B0604020202020204" charset="0"/>
      <p:regular r:id="rId50"/>
    </p:embeddedFont>
    <p:embeddedFont>
      <p:font typeface="Open Sauce SemiBold" panose="020B0604020202020204" charset="0"/>
      <p:regular r:id="rId51"/>
    </p:embeddedFont>
    <p:embeddedFont>
      <p:font typeface="Poor Richard" panose="02080502050505020702" pitchFamily="18" charset="0"/>
      <p:regular r:id="rId52"/>
    </p:embeddedFont>
    <p:embeddedFont>
      <p:font typeface="Script MT Bold" panose="03040602040607080904" pitchFamily="66" charset="0"/>
      <p:bold r:id="rId53"/>
    </p:embeddedFont>
    <p:embeddedFont>
      <p:font typeface="Sylfaen" panose="010A0502050306030303" pitchFamily="18" charset="0"/>
      <p:regular r:id="rId54"/>
    </p:embeddedFont>
    <p:embeddedFont>
      <p:font typeface="Tw Cen MT" panose="020B0602020104020603" pitchFamily="34" charset="0"/>
      <p:regular r:id="rId55"/>
      <p:bold r:id="rId56"/>
      <p:italic r:id="rId57"/>
      <p:boldItalic r:id="rId5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7F9FC"/>
    <a:srgbClr val="F8FA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47" Type="http://schemas.openxmlformats.org/officeDocument/2006/relationships/font" Target="fonts/font27.fntdata"/><Relationship Id="rId50" Type="http://schemas.openxmlformats.org/officeDocument/2006/relationships/font" Target="fonts/font30.fntdata"/><Relationship Id="rId55" Type="http://schemas.openxmlformats.org/officeDocument/2006/relationships/font" Target="fonts/font35.fntdata"/><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font" Target="fonts/font9.fntdata"/><Relationship Id="rId11" Type="http://schemas.openxmlformats.org/officeDocument/2006/relationships/slide" Target="slides/slide6.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font" Target="fonts/font25.fntdata"/><Relationship Id="rId53" Type="http://schemas.openxmlformats.org/officeDocument/2006/relationships/font" Target="fonts/font33.fntdata"/><Relationship Id="rId58" Type="http://schemas.openxmlformats.org/officeDocument/2006/relationships/font" Target="fonts/font38.fntdata"/><Relationship Id="rId5" Type="http://schemas.openxmlformats.org/officeDocument/2006/relationships/slideMaster" Target="slideMasters/slideMaster5.xml"/><Relationship Id="rId61" Type="http://schemas.openxmlformats.org/officeDocument/2006/relationships/theme" Target="theme/theme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font" Target="fonts/font23.fntdata"/><Relationship Id="rId48" Type="http://schemas.openxmlformats.org/officeDocument/2006/relationships/font" Target="fonts/font28.fntdata"/><Relationship Id="rId56" Type="http://schemas.openxmlformats.org/officeDocument/2006/relationships/font" Target="fonts/font36.fntdata"/><Relationship Id="rId8" Type="http://schemas.openxmlformats.org/officeDocument/2006/relationships/slide" Target="slides/slide3.xml"/><Relationship Id="rId51" Type="http://schemas.openxmlformats.org/officeDocument/2006/relationships/font" Target="fonts/font31.fntdata"/><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font" Target="fonts/font26.fntdata"/><Relationship Id="rId59"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font" Target="fonts/font21.fntdata"/><Relationship Id="rId54" Type="http://schemas.openxmlformats.org/officeDocument/2006/relationships/font" Target="fonts/font34.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49" Type="http://schemas.openxmlformats.org/officeDocument/2006/relationships/font" Target="fonts/font29.fntdata"/><Relationship Id="rId57" Type="http://schemas.openxmlformats.org/officeDocument/2006/relationships/font" Target="fonts/font37.fntdata"/><Relationship Id="rId10" Type="http://schemas.openxmlformats.org/officeDocument/2006/relationships/slide" Target="slides/slide5.xml"/><Relationship Id="rId31" Type="http://schemas.openxmlformats.org/officeDocument/2006/relationships/font" Target="fonts/font11.fntdata"/><Relationship Id="rId44" Type="http://schemas.openxmlformats.org/officeDocument/2006/relationships/font" Target="fonts/font24.fntdata"/><Relationship Id="rId52" Type="http://schemas.openxmlformats.org/officeDocument/2006/relationships/font" Target="fonts/font32.fntdata"/><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 y="-1"/>
            <a:ext cx="18288005" cy="10287002"/>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1" y="1"/>
            <a:ext cx="3457577" cy="10287002"/>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2814637" y="1683545"/>
            <a:ext cx="13187363" cy="3581400"/>
          </a:xfrm>
        </p:spPr>
        <p:txBody>
          <a:bodyPr anchor="b">
            <a:normAutofit/>
          </a:bodyPr>
          <a:lstStyle>
            <a:lvl1pPr algn="l">
              <a:defRPr sz="7200"/>
            </a:lvl1pPr>
          </a:lstStyle>
          <a:p>
            <a:r>
              <a:rPr lang="en-US"/>
              <a:t>Click to edit Master title style</a:t>
            </a:r>
            <a:endParaRPr lang="en-US" dirty="0"/>
          </a:p>
        </p:txBody>
      </p:sp>
      <p:sp>
        <p:nvSpPr>
          <p:cNvPr id="3" name="Subtitle 2"/>
          <p:cNvSpPr>
            <a:spLocks noGrp="1"/>
          </p:cNvSpPr>
          <p:nvPr>
            <p:ph type="subTitle" idx="1"/>
          </p:nvPr>
        </p:nvSpPr>
        <p:spPr>
          <a:xfrm>
            <a:off x="2814637" y="5403057"/>
            <a:ext cx="13187363" cy="2483643"/>
          </a:xfrm>
        </p:spPr>
        <p:txBody>
          <a:bodyPr>
            <a:normAutofit/>
          </a:bodyPr>
          <a:lstStyle>
            <a:lvl1pPr marL="0" indent="0" algn="l">
              <a:buNone/>
              <a:defRPr sz="3000" cap="all" baseline="0">
                <a:solidFill>
                  <a:schemeClr val="tx2"/>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a:xfrm>
            <a:off x="10616267" y="8115302"/>
            <a:ext cx="4114800" cy="547688"/>
          </a:xfrm>
        </p:spPr>
        <p:txBody>
          <a:bodyPr/>
          <a:lstStyle/>
          <a:p>
            <a:fld id="{1D8BD707-D9CF-40AE-B4C6-C98DA3205C09}" type="datetimeFigureOut">
              <a:rPr lang="en-US" smtClean="0"/>
              <a:pPr/>
              <a:t>07-Aug-22</a:t>
            </a:fld>
            <a:endParaRPr lang="en-US"/>
          </a:p>
        </p:txBody>
      </p:sp>
      <p:sp>
        <p:nvSpPr>
          <p:cNvPr id="5" name="Footer Placeholder 4"/>
          <p:cNvSpPr>
            <a:spLocks noGrp="1"/>
          </p:cNvSpPr>
          <p:nvPr>
            <p:ph type="ftr" sz="quarter" idx="11"/>
          </p:nvPr>
        </p:nvSpPr>
        <p:spPr>
          <a:xfrm>
            <a:off x="2814636" y="8115302"/>
            <a:ext cx="7687329" cy="547688"/>
          </a:xfrm>
        </p:spPr>
        <p:txBody>
          <a:bodyPr/>
          <a:lstStyle/>
          <a:p>
            <a:endParaRPr lang="en-US"/>
          </a:p>
        </p:txBody>
      </p:sp>
      <p:sp>
        <p:nvSpPr>
          <p:cNvPr id="6" name="Slide Number Placeholder 5"/>
          <p:cNvSpPr>
            <a:spLocks noGrp="1"/>
          </p:cNvSpPr>
          <p:nvPr>
            <p:ph type="sldNum" sz="quarter" idx="12"/>
          </p:nvPr>
        </p:nvSpPr>
        <p:spPr>
          <a:xfrm>
            <a:off x="14845367" y="8115299"/>
            <a:ext cx="1156634" cy="54768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85826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12116" y="6456997"/>
            <a:ext cx="14868533" cy="1229033"/>
          </a:xfrm>
        </p:spPr>
        <p:txBody>
          <a:bodyPr anchor="b">
            <a:normAutofit/>
          </a:bodyPr>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12117" y="909639"/>
            <a:ext cx="14868531" cy="4949667"/>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48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712047" y="7686030"/>
            <a:ext cx="14866289" cy="1023708"/>
          </a:xfrm>
        </p:spPr>
        <p:txBody>
          <a:bodyPr>
            <a:normAutofit/>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07-Aug-22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40220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712185" y="914400"/>
            <a:ext cx="14858933" cy="5143500"/>
          </a:xfrm>
        </p:spPr>
        <p:txBody>
          <a:bodyPr anchor="ctr">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1712116" y="6629399"/>
            <a:ext cx="14856689" cy="2057399"/>
          </a:xfrm>
        </p:spPr>
        <p:txBody>
          <a:bodyPr anchor="ctr">
            <a:normAutofit/>
          </a:bodyPr>
          <a:lstStyle>
            <a:lvl1pPr marL="0" indent="0">
              <a:buNone/>
              <a:defRPr sz="27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07-Aug-22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590648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69318" y="914399"/>
            <a:ext cx="13954128" cy="4122644"/>
          </a:xfrm>
        </p:spPr>
        <p:txBody>
          <a:bodyPr anchor="ctr">
            <a:normAutofit/>
          </a:bodyPr>
          <a:lstStyle>
            <a:lvl1pPr>
              <a:defRPr sz="5400"/>
            </a:lvl1pPr>
          </a:lstStyle>
          <a:p>
            <a:r>
              <a:rPr lang="en-US"/>
              <a:t>Click to edit Master title style</a:t>
            </a:r>
            <a:endParaRPr lang="en-US" dirty="0"/>
          </a:p>
        </p:txBody>
      </p:sp>
      <p:sp>
        <p:nvSpPr>
          <p:cNvPr id="12" name="Text Placeholder 3"/>
          <p:cNvSpPr>
            <a:spLocks noGrp="1"/>
          </p:cNvSpPr>
          <p:nvPr>
            <p:ph type="body" sz="half" idx="13"/>
          </p:nvPr>
        </p:nvSpPr>
        <p:spPr>
          <a:xfrm>
            <a:off x="2580967" y="5048336"/>
            <a:ext cx="13128449" cy="823452"/>
          </a:xfrm>
        </p:spPr>
        <p:txBody>
          <a:bodyPr anchor="t">
            <a:normAutofit/>
          </a:bodyPr>
          <a:lstStyle>
            <a:lvl1pPr marL="0" indent="0">
              <a:buNone/>
              <a:defRPr sz="21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4" name="Text Placeholder 3"/>
          <p:cNvSpPr>
            <a:spLocks noGrp="1"/>
          </p:cNvSpPr>
          <p:nvPr>
            <p:ph type="body" sz="half" idx="2"/>
          </p:nvPr>
        </p:nvSpPr>
        <p:spPr>
          <a:xfrm>
            <a:off x="1712117" y="6464879"/>
            <a:ext cx="14859003" cy="2234244"/>
          </a:xfrm>
        </p:spPr>
        <p:txBody>
          <a:bodyPr anchor="ctr">
            <a:normAutofit/>
          </a:bodyPr>
          <a:lstStyle>
            <a:lvl1pPr marL="0" indent="0">
              <a:buNone/>
              <a:defRPr sz="27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07-Aug-22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60" name="TextBox 59"/>
          <p:cNvSpPr txBox="1"/>
          <p:nvPr/>
        </p:nvSpPr>
        <p:spPr>
          <a:xfrm>
            <a:off x="1355268" y="1098591"/>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p>
        </p:txBody>
      </p:sp>
      <p:sp>
        <p:nvSpPr>
          <p:cNvPr id="61" name="TextBox 60"/>
          <p:cNvSpPr txBox="1"/>
          <p:nvPr/>
        </p:nvSpPr>
        <p:spPr>
          <a:xfrm>
            <a:off x="15806055" y="4147458"/>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p>
        </p:txBody>
      </p:sp>
    </p:spTree>
    <p:extLst>
      <p:ext uri="{BB962C8B-B14F-4D97-AF65-F5344CB8AC3E}">
        <p14:creationId xmlns:p14="http://schemas.microsoft.com/office/powerpoint/2010/main" val="21306964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712116" y="3201062"/>
            <a:ext cx="14859002" cy="3767753"/>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1712047" y="6986483"/>
            <a:ext cx="14856758" cy="1710966"/>
          </a:xfrm>
        </p:spPr>
        <p:txBody>
          <a:bodyPr anchor="t">
            <a:normAutofit/>
          </a:bodyPr>
          <a:lstStyle>
            <a:lvl1pPr marL="0" indent="0">
              <a:buNone/>
              <a:defRPr sz="27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07-Aug-22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648641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712120" y="914400"/>
            <a:ext cx="14858997" cy="28575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712116" y="4011695"/>
            <a:ext cx="4795349" cy="1028700"/>
          </a:xfrm>
        </p:spPr>
        <p:txBody>
          <a:bodyPr anchor="b">
            <a:noAutofit/>
          </a:bodyPr>
          <a:lstStyle>
            <a:lvl1pPr marL="0" indent="0">
              <a:lnSpc>
                <a:spcPct val="90000"/>
              </a:lnSpc>
              <a:buNone/>
              <a:defRPr sz="3600" b="0" cap="all" baseline="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8" name="Text Placeholder 3"/>
          <p:cNvSpPr>
            <a:spLocks noGrp="1"/>
          </p:cNvSpPr>
          <p:nvPr>
            <p:ph type="body" sz="half" idx="15"/>
          </p:nvPr>
        </p:nvSpPr>
        <p:spPr>
          <a:xfrm>
            <a:off x="1691878" y="5040395"/>
            <a:ext cx="4813103" cy="364640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9" name="Text Placeholder 4"/>
          <p:cNvSpPr>
            <a:spLocks noGrp="1"/>
          </p:cNvSpPr>
          <p:nvPr>
            <p:ph type="body" sz="quarter" idx="3"/>
          </p:nvPr>
        </p:nvSpPr>
        <p:spPr>
          <a:xfrm>
            <a:off x="6772150" y="4016453"/>
            <a:ext cx="4776578" cy="1028700"/>
          </a:xfrm>
        </p:spPr>
        <p:txBody>
          <a:bodyPr anchor="b">
            <a:noAutofit/>
          </a:bodyPr>
          <a:lstStyle>
            <a:lvl1pPr marL="0" indent="0">
              <a:lnSpc>
                <a:spcPct val="90000"/>
              </a:lnSpc>
              <a:buNone/>
              <a:defRPr sz="3600" b="0" cap="all" baseline="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0" name="Text Placeholder 3"/>
          <p:cNvSpPr>
            <a:spLocks noGrp="1"/>
          </p:cNvSpPr>
          <p:nvPr>
            <p:ph type="body" sz="half" idx="16"/>
          </p:nvPr>
        </p:nvSpPr>
        <p:spPr>
          <a:xfrm>
            <a:off x="6756320" y="5045153"/>
            <a:ext cx="4793745" cy="364640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1" name="Text Placeholder 4"/>
          <p:cNvSpPr>
            <a:spLocks noGrp="1"/>
          </p:cNvSpPr>
          <p:nvPr>
            <p:ph type="body" sz="quarter" idx="13"/>
          </p:nvPr>
        </p:nvSpPr>
        <p:spPr>
          <a:xfrm>
            <a:off x="11778663" y="4011695"/>
            <a:ext cx="4792452" cy="1028700"/>
          </a:xfrm>
        </p:spPr>
        <p:txBody>
          <a:bodyPr anchor="b">
            <a:noAutofit/>
          </a:bodyPr>
          <a:lstStyle>
            <a:lvl1pPr marL="0" indent="0">
              <a:lnSpc>
                <a:spcPct val="90000"/>
              </a:lnSpc>
              <a:buNone/>
              <a:defRPr sz="3600" b="0" cap="all" baseline="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2" name="Text Placeholder 3"/>
          <p:cNvSpPr>
            <a:spLocks noGrp="1"/>
          </p:cNvSpPr>
          <p:nvPr>
            <p:ph type="body" sz="half" idx="17"/>
          </p:nvPr>
        </p:nvSpPr>
        <p:spPr>
          <a:xfrm>
            <a:off x="11778663" y="5040395"/>
            <a:ext cx="4792452" cy="364640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pPr/>
              <a:t>07-Aug-22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862343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712117" y="914400"/>
            <a:ext cx="14858999" cy="28575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712120" y="6606894"/>
            <a:ext cx="4792860" cy="864393"/>
          </a:xfrm>
        </p:spPr>
        <p:txBody>
          <a:bodyPr anchor="b">
            <a:noAutofit/>
          </a:bodyPr>
          <a:lstStyle>
            <a:lvl1pPr marL="0" indent="0">
              <a:lnSpc>
                <a:spcPct val="90000"/>
              </a:lnSpc>
              <a:buNone/>
              <a:defRPr sz="3000" b="0" cap="all" baseline="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0" name="Picture Placeholder 2"/>
          <p:cNvSpPr>
            <a:spLocks noGrp="1" noChangeAspect="1"/>
          </p:cNvSpPr>
          <p:nvPr>
            <p:ph type="pic" idx="15"/>
          </p:nvPr>
        </p:nvSpPr>
        <p:spPr>
          <a:xfrm>
            <a:off x="1712120" y="4000497"/>
            <a:ext cx="4792860" cy="2286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712120" y="7471288"/>
            <a:ext cx="4792860" cy="1226765"/>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22" name="Text Placeholder 4"/>
          <p:cNvSpPr>
            <a:spLocks noGrp="1"/>
          </p:cNvSpPr>
          <p:nvPr>
            <p:ph type="body" sz="quarter" idx="3"/>
          </p:nvPr>
        </p:nvSpPr>
        <p:spPr>
          <a:xfrm>
            <a:off x="6733580" y="6606894"/>
            <a:ext cx="4800600" cy="864393"/>
          </a:xfrm>
        </p:spPr>
        <p:txBody>
          <a:bodyPr anchor="b">
            <a:noAutofit/>
          </a:bodyPr>
          <a:lstStyle>
            <a:lvl1pPr marL="0" indent="0">
              <a:lnSpc>
                <a:spcPct val="90000"/>
              </a:lnSpc>
              <a:buNone/>
              <a:defRPr sz="3000" b="0" cap="all" baseline="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3" name="Picture Placeholder 2"/>
          <p:cNvSpPr>
            <a:spLocks noGrp="1" noChangeAspect="1"/>
          </p:cNvSpPr>
          <p:nvPr>
            <p:ph type="pic" idx="21"/>
          </p:nvPr>
        </p:nvSpPr>
        <p:spPr>
          <a:xfrm>
            <a:off x="6733580" y="4000497"/>
            <a:ext cx="4798410" cy="2286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6731390" y="7471286"/>
            <a:ext cx="4800600" cy="1215513"/>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25" name="Text Placeholder 4"/>
          <p:cNvSpPr>
            <a:spLocks noGrp="1"/>
          </p:cNvSpPr>
          <p:nvPr>
            <p:ph type="body" sz="quarter" idx="13"/>
          </p:nvPr>
        </p:nvSpPr>
        <p:spPr>
          <a:xfrm>
            <a:off x="11778851" y="6606893"/>
            <a:ext cx="4786112" cy="864393"/>
          </a:xfrm>
        </p:spPr>
        <p:txBody>
          <a:bodyPr anchor="b">
            <a:noAutofit/>
          </a:bodyPr>
          <a:lstStyle>
            <a:lvl1pPr marL="0" indent="0">
              <a:lnSpc>
                <a:spcPct val="90000"/>
              </a:lnSpc>
              <a:buNone/>
              <a:defRPr sz="3000" b="0" cap="all" baseline="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6" name="Picture Placeholder 2"/>
          <p:cNvSpPr>
            <a:spLocks noGrp="1" noChangeAspect="1"/>
          </p:cNvSpPr>
          <p:nvPr>
            <p:ph type="pic" idx="22"/>
          </p:nvPr>
        </p:nvSpPr>
        <p:spPr>
          <a:xfrm>
            <a:off x="11778664" y="4000497"/>
            <a:ext cx="4792454" cy="2286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11778663" y="7471281"/>
            <a:ext cx="4792452" cy="1215518"/>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pPr/>
              <a:t>07-Aug-22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04121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07-Aug-22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204339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563601" y="914399"/>
            <a:ext cx="3007517" cy="777240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712115" y="914399"/>
            <a:ext cx="11622885" cy="77724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07-Aug-22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696977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 y="-1"/>
            <a:ext cx="18288005" cy="10287002"/>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1" y="1"/>
            <a:ext cx="3457577" cy="10287002"/>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2814637" y="1683545"/>
            <a:ext cx="13187363" cy="3581400"/>
          </a:xfrm>
        </p:spPr>
        <p:txBody>
          <a:bodyPr anchor="b">
            <a:normAutofit/>
          </a:bodyPr>
          <a:lstStyle>
            <a:lvl1pPr algn="l">
              <a:defRPr sz="7200"/>
            </a:lvl1pPr>
          </a:lstStyle>
          <a:p>
            <a:r>
              <a:rPr lang="en-US"/>
              <a:t>Click to edit Master title style</a:t>
            </a:r>
            <a:endParaRPr lang="en-US" dirty="0"/>
          </a:p>
        </p:txBody>
      </p:sp>
      <p:sp>
        <p:nvSpPr>
          <p:cNvPr id="3" name="Subtitle 2"/>
          <p:cNvSpPr>
            <a:spLocks noGrp="1"/>
          </p:cNvSpPr>
          <p:nvPr>
            <p:ph type="subTitle" idx="1"/>
          </p:nvPr>
        </p:nvSpPr>
        <p:spPr>
          <a:xfrm>
            <a:off x="2814637" y="5403057"/>
            <a:ext cx="13187363" cy="2483643"/>
          </a:xfrm>
        </p:spPr>
        <p:txBody>
          <a:bodyPr>
            <a:normAutofit/>
          </a:bodyPr>
          <a:lstStyle>
            <a:lvl1pPr marL="0" indent="0" algn="l">
              <a:buNone/>
              <a:defRPr sz="3000" cap="all" baseline="0">
                <a:solidFill>
                  <a:schemeClr val="tx2"/>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a:xfrm>
            <a:off x="10616267" y="8115302"/>
            <a:ext cx="4114800" cy="547688"/>
          </a:xfrm>
        </p:spPr>
        <p:txBody>
          <a:bodyPr/>
          <a:lstStyle/>
          <a:p>
            <a:fld id="{1D8BD707-D9CF-40AE-B4C6-C98DA3205C09}" type="datetimeFigureOut">
              <a:rPr lang="en-US" smtClean="0"/>
              <a:pPr/>
              <a:t>07-Aug-22</a:t>
            </a:fld>
            <a:endParaRPr lang="en-US"/>
          </a:p>
        </p:txBody>
      </p:sp>
      <p:sp>
        <p:nvSpPr>
          <p:cNvPr id="5" name="Footer Placeholder 4"/>
          <p:cNvSpPr>
            <a:spLocks noGrp="1"/>
          </p:cNvSpPr>
          <p:nvPr>
            <p:ph type="ftr" sz="quarter" idx="11"/>
          </p:nvPr>
        </p:nvSpPr>
        <p:spPr>
          <a:xfrm>
            <a:off x="2814636" y="8115302"/>
            <a:ext cx="7687329" cy="547688"/>
          </a:xfrm>
        </p:spPr>
        <p:txBody>
          <a:bodyPr/>
          <a:lstStyle/>
          <a:p>
            <a:endParaRPr lang="en-US"/>
          </a:p>
        </p:txBody>
      </p:sp>
      <p:sp>
        <p:nvSpPr>
          <p:cNvPr id="6" name="Slide Number Placeholder 5"/>
          <p:cNvSpPr>
            <a:spLocks noGrp="1"/>
          </p:cNvSpPr>
          <p:nvPr>
            <p:ph type="sldNum" sz="quarter" idx="12"/>
          </p:nvPr>
        </p:nvSpPr>
        <p:spPr>
          <a:xfrm>
            <a:off x="14845367" y="8115299"/>
            <a:ext cx="1156634" cy="54768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778824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07-Aug-22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63727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07-Aug-22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207347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12117" y="2128840"/>
            <a:ext cx="14859000" cy="4279106"/>
          </a:xfrm>
        </p:spPr>
        <p:txBody>
          <a:bodyPr anchor="b">
            <a:normAutofit/>
          </a:bodyPr>
          <a:lstStyle>
            <a:lvl1pPr>
              <a:defRPr sz="5400"/>
            </a:lvl1pPr>
          </a:lstStyle>
          <a:p>
            <a:r>
              <a:rPr lang="en-US"/>
              <a:t>Click to edit Master title style</a:t>
            </a:r>
            <a:endParaRPr lang="en-US" dirty="0"/>
          </a:p>
        </p:txBody>
      </p:sp>
      <p:sp>
        <p:nvSpPr>
          <p:cNvPr id="3" name="Text Placeholder 2"/>
          <p:cNvSpPr>
            <a:spLocks noGrp="1"/>
          </p:cNvSpPr>
          <p:nvPr>
            <p:ph type="body" idx="1"/>
          </p:nvPr>
        </p:nvSpPr>
        <p:spPr>
          <a:xfrm>
            <a:off x="1712117" y="6636543"/>
            <a:ext cx="14859000" cy="2062164"/>
          </a:xfrm>
        </p:spPr>
        <p:txBody>
          <a:bodyPr>
            <a:normAutofit/>
          </a:bodyPr>
          <a:lstStyle>
            <a:lvl1pPr marL="0" indent="0">
              <a:buNone/>
              <a:defRPr sz="2700" cap="all" baseline="0">
                <a:solidFill>
                  <a:schemeClr val="tx1">
                    <a:tint val="75000"/>
                  </a:schemeClr>
                </a:solidFill>
              </a:defRPr>
            </a:lvl1pPr>
            <a:lvl2pPr marL="685800" indent="0">
              <a:buNone/>
              <a:defRPr sz="27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07-Aug-22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45686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712116" y="3374229"/>
            <a:ext cx="7317584" cy="53125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1" y="3374229"/>
            <a:ext cx="7312817" cy="53125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07-Aug-22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69683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712117" y="928690"/>
            <a:ext cx="14859000" cy="221694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55029" y="3374229"/>
            <a:ext cx="6974675" cy="1235868"/>
          </a:xfrm>
        </p:spPr>
        <p:txBody>
          <a:bodyPr anchor="b"/>
          <a:lstStyle>
            <a:lvl1pPr marL="0" indent="0">
              <a:lnSpc>
                <a:spcPct val="90000"/>
              </a:lnSpc>
              <a:buNone/>
              <a:defRPr sz="3600" b="0" cap="all" baseline="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712116" y="4610096"/>
            <a:ext cx="7317587" cy="40767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601212" y="3374228"/>
            <a:ext cx="6969903" cy="1235868"/>
          </a:xfrm>
        </p:spPr>
        <p:txBody>
          <a:bodyPr anchor="b"/>
          <a:lstStyle>
            <a:lvl1pPr marL="0" indent="0">
              <a:lnSpc>
                <a:spcPct val="90000"/>
              </a:lnSpc>
              <a:buNone/>
              <a:defRPr sz="3600" b="0" cap="all" baseline="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4610096"/>
            <a:ext cx="7312815" cy="40767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07-Aug-22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825597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07-Aug-22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364213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07-Aug-22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640178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20058" y="914402"/>
            <a:ext cx="5784056" cy="2459826"/>
          </a:xfr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34301" y="888999"/>
            <a:ext cx="8836814" cy="779780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20058" y="3374229"/>
            <a:ext cx="5784056" cy="5312571"/>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07-Aug-22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578354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12120" y="914400"/>
            <a:ext cx="8901762" cy="2459829"/>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071082" y="914402"/>
            <a:ext cx="5500035" cy="77723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712116" y="3374229"/>
            <a:ext cx="8901767" cy="5312571"/>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07-Aug-22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182924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12116" y="6456997"/>
            <a:ext cx="14868533" cy="1229033"/>
          </a:xfrm>
        </p:spPr>
        <p:txBody>
          <a:bodyPr anchor="b">
            <a:normAutofit/>
          </a:bodyPr>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12117" y="909639"/>
            <a:ext cx="14868531" cy="4949667"/>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48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712047" y="7686030"/>
            <a:ext cx="14866289" cy="1023708"/>
          </a:xfrm>
        </p:spPr>
        <p:txBody>
          <a:bodyPr>
            <a:normAutofit/>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07-Aug-22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536809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712185" y="914400"/>
            <a:ext cx="14858933" cy="5143500"/>
          </a:xfrm>
        </p:spPr>
        <p:txBody>
          <a:bodyPr anchor="ctr">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1712116" y="6629399"/>
            <a:ext cx="14856689" cy="2057399"/>
          </a:xfrm>
        </p:spPr>
        <p:txBody>
          <a:bodyPr anchor="ctr">
            <a:normAutofit/>
          </a:bodyPr>
          <a:lstStyle>
            <a:lvl1pPr marL="0" indent="0">
              <a:buNone/>
              <a:defRPr sz="27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07-Aug-22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996921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69318" y="914399"/>
            <a:ext cx="13954128" cy="4122644"/>
          </a:xfrm>
        </p:spPr>
        <p:txBody>
          <a:bodyPr anchor="ctr">
            <a:normAutofit/>
          </a:bodyPr>
          <a:lstStyle>
            <a:lvl1pPr>
              <a:defRPr sz="5400"/>
            </a:lvl1pPr>
          </a:lstStyle>
          <a:p>
            <a:r>
              <a:rPr lang="en-US"/>
              <a:t>Click to edit Master title style</a:t>
            </a:r>
            <a:endParaRPr lang="en-US" dirty="0"/>
          </a:p>
        </p:txBody>
      </p:sp>
      <p:sp>
        <p:nvSpPr>
          <p:cNvPr id="12" name="Text Placeholder 3"/>
          <p:cNvSpPr>
            <a:spLocks noGrp="1"/>
          </p:cNvSpPr>
          <p:nvPr>
            <p:ph type="body" sz="half" idx="13"/>
          </p:nvPr>
        </p:nvSpPr>
        <p:spPr>
          <a:xfrm>
            <a:off x="2580967" y="5048336"/>
            <a:ext cx="13128449" cy="823452"/>
          </a:xfrm>
        </p:spPr>
        <p:txBody>
          <a:bodyPr anchor="t">
            <a:normAutofit/>
          </a:bodyPr>
          <a:lstStyle>
            <a:lvl1pPr marL="0" indent="0">
              <a:buNone/>
              <a:defRPr sz="21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4" name="Text Placeholder 3"/>
          <p:cNvSpPr>
            <a:spLocks noGrp="1"/>
          </p:cNvSpPr>
          <p:nvPr>
            <p:ph type="body" sz="half" idx="2"/>
          </p:nvPr>
        </p:nvSpPr>
        <p:spPr>
          <a:xfrm>
            <a:off x="1712117" y="6464879"/>
            <a:ext cx="14859003" cy="2234244"/>
          </a:xfrm>
        </p:spPr>
        <p:txBody>
          <a:bodyPr anchor="ctr">
            <a:normAutofit/>
          </a:bodyPr>
          <a:lstStyle>
            <a:lvl1pPr marL="0" indent="0">
              <a:buNone/>
              <a:defRPr sz="27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07-Aug-22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60" name="TextBox 59"/>
          <p:cNvSpPr txBox="1"/>
          <p:nvPr/>
        </p:nvSpPr>
        <p:spPr>
          <a:xfrm>
            <a:off x="1355268" y="1098591"/>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p>
        </p:txBody>
      </p:sp>
      <p:sp>
        <p:nvSpPr>
          <p:cNvPr id="61" name="TextBox 60"/>
          <p:cNvSpPr txBox="1"/>
          <p:nvPr/>
        </p:nvSpPr>
        <p:spPr>
          <a:xfrm>
            <a:off x="15806055" y="4147458"/>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p>
        </p:txBody>
      </p:sp>
    </p:spTree>
    <p:extLst>
      <p:ext uri="{BB962C8B-B14F-4D97-AF65-F5344CB8AC3E}">
        <p14:creationId xmlns:p14="http://schemas.microsoft.com/office/powerpoint/2010/main" val="178818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12117" y="2128840"/>
            <a:ext cx="14859000" cy="4279106"/>
          </a:xfrm>
        </p:spPr>
        <p:txBody>
          <a:bodyPr anchor="b">
            <a:normAutofit/>
          </a:bodyPr>
          <a:lstStyle>
            <a:lvl1pPr>
              <a:defRPr sz="5400"/>
            </a:lvl1pPr>
          </a:lstStyle>
          <a:p>
            <a:r>
              <a:rPr lang="en-US"/>
              <a:t>Click to edit Master title style</a:t>
            </a:r>
            <a:endParaRPr lang="en-US" dirty="0"/>
          </a:p>
        </p:txBody>
      </p:sp>
      <p:sp>
        <p:nvSpPr>
          <p:cNvPr id="3" name="Text Placeholder 2"/>
          <p:cNvSpPr>
            <a:spLocks noGrp="1"/>
          </p:cNvSpPr>
          <p:nvPr>
            <p:ph type="body" idx="1"/>
          </p:nvPr>
        </p:nvSpPr>
        <p:spPr>
          <a:xfrm>
            <a:off x="1712117" y="6636543"/>
            <a:ext cx="14859000" cy="2062164"/>
          </a:xfrm>
        </p:spPr>
        <p:txBody>
          <a:bodyPr>
            <a:normAutofit/>
          </a:bodyPr>
          <a:lstStyle>
            <a:lvl1pPr marL="0" indent="0">
              <a:buNone/>
              <a:defRPr sz="2700" cap="all" baseline="0">
                <a:solidFill>
                  <a:schemeClr val="tx1">
                    <a:tint val="75000"/>
                  </a:schemeClr>
                </a:solidFill>
              </a:defRPr>
            </a:lvl1pPr>
            <a:lvl2pPr marL="685800" indent="0">
              <a:buNone/>
              <a:defRPr sz="27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07-Aug-22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216349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712116" y="3201062"/>
            <a:ext cx="14859002" cy="3767753"/>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1712047" y="6986483"/>
            <a:ext cx="14856758" cy="1710966"/>
          </a:xfrm>
        </p:spPr>
        <p:txBody>
          <a:bodyPr anchor="t">
            <a:normAutofit/>
          </a:bodyPr>
          <a:lstStyle>
            <a:lvl1pPr marL="0" indent="0">
              <a:buNone/>
              <a:defRPr sz="27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07-Aug-22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096773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712120" y="914400"/>
            <a:ext cx="14858997" cy="28575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712116" y="4011695"/>
            <a:ext cx="4795349" cy="1028700"/>
          </a:xfrm>
        </p:spPr>
        <p:txBody>
          <a:bodyPr anchor="b">
            <a:noAutofit/>
          </a:bodyPr>
          <a:lstStyle>
            <a:lvl1pPr marL="0" indent="0">
              <a:lnSpc>
                <a:spcPct val="90000"/>
              </a:lnSpc>
              <a:buNone/>
              <a:defRPr sz="3600" b="0" cap="all" baseline="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8" name="Text Placeholder 3"/>
          <p:cNvSpPr>
            <a:spLocks noGrp="1"/>
          </p:cNvSpPr>
          <p:nvPr>
            <p:ph type="body" sz="half" idx="15"/>
          </p:nvPr>
        </p:nvSpPr>
        <p:spPr>
          <a:xfrm>
            <a:off x="1691878" y="5040395"/>
            <a:ext cx="4813103" cy="364640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9" name="Text Placeholder 4"/>
          <p:cNvSpPr>
            <a:spLocks noGrp="1"/>
          </p:cNvSpPr>
          <p:nvPr>
            <p:ph type="body" sz="quarter" idx="3"/>
          </p:nvPr>
        </p:nvSpPr>
        <p:spPr>
          <a:xfrm>
            <a:off x="6772150" y="4016453"/>
            <a:ext cx="4776578" cy="1028700"/>
          </a:xfrm>
        </p:spPr>
        <p:txBody>
          <a:bodyPr anchor="b">
            <a:noAutofit/>
          </a:bodyPr>
          <a:lstStyle>
            <a:lvl1pPr marL="0" indent="0">
              <a:lnSpc>
                <a:spcPct val="90000"/>
              </a:lnSpc>
              <a:buNone/>
              <a:defRPr sz="3600" b="0" cap="all" baseline="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0" name="Text Placeholder 3"/>
          <p:cNvSpPr>
            <a:spLocks noGrp="1"/>
          </p:cNvSpPr>
          <p:nvPr>
            <p:ph type="body" sz="half" idx="16"/>
          </p:nvPr>
        </p:nvSpPr>
        <p:spPr>
          <a:xfrm>
            <a:off x="6756320" y="5045153"/>
            <a:ext cx="4793745" cy="364640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1" name="Text Placeholder 4"/>
          <p:cNvSpPr>
            <a:spLocks noGrp="1"/>
          </p:cNvSpPr>
          <p:nvPr>
            <p:ph type="body" sz="quarter" idx="13"/>
          </p:nvPr>
        </p:nvSpPr>
        <p:spPr>
          <a:xfrm>
            <a:off x="11778663" y="4011695"/>
            <a:ext cx="4792452" cy="1028700"/>
          </a:xfrm>
        </p:spPr>
        <p:txBody>
          <a:bodyPr anchor="b">
            <a:noAutofit/>
          </a:bodyPr>
          <a:lstStyle>
            <a:lvl1pPr marL="0" indent="0">
              <a:lnSpc>
                <a:spcPct val="90000"/>
              </a:lnSpc>
              <a:buNone/>
              <a:defRPr sz="3600" b="0" cap="all" baseline="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2" name="Text Placeholder 3"/>
          <p:cNvSpPr>
            <a:spLocks noGrp="1"/>
          </p:cNvSpPr>
          <p:nvPr>
            <p:ph type="body" sz="half" idx="17"/>
          </p:nvPr>
        </p:nvSpPr>
        <p:spPr>
          <a:xfrm>
            <a:off x="11778663" y="5040395"/>
            <a:ext cx="4792452" cy="364640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pPr/>
              <a:t>07-Aug-22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634164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712117" y="914400"/>
            <a:ext cx="14858999" cy="28575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712120" y="6606894"/>
            <a:ext cx="4792860" cy="864393"/>
          </a:xfrm>
        </p:spPr>
        <p:txBody>
          <a:bodyPr anchor="b">
            <a:noAutofit/>
          </a:bodyPr>
          <a:lstStyle>
            <a:lvl1pPr marL="0" indent="0">
              <a:lnSpc>
                <a:spcPct val="90000"/>
              </a:lnSpc>
              <a:buNone/>
              <a:defRPr sz="3000" b="0" cap="all" baseline="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0" name="Picture Placeholder 2"/>
          <p:cNvSpPr>
            <a:spLocks noGrp="1" noChangeAspect="1"/>
          </p:cNvSpPr>
          <p:nvPr>
            <p:ph type="pic" idx="15"/>
          </p:nvPr>
        </p:nvSpPr>
        <p:spPr>
          <a:xfrm>
            <a:off x="1712120" y="4000497"/>
            <a:ext cx="4792860" cy="2286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712120" y="7471288"/>
            <a:ext cx="4792860" cy="1226765"/>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22" name="Text Placeholder 4"/>
          <p:cNvSpPr>
            <a:spLocks noGrp="1"/>
          </p:cNvSpPr>
          <p:nvPr>
            <p:ph type="body" sz="quarter" idx="3"/>
          </p:nvPr>
        </p:nvSpPr>
        <p:spPr>
          <a:xfrm>
            <a:off x="6733580" y="6606894"/>
            <a:ext cx="4800600" cy="864393"/>
          </a:xfrm>
        </p:spPr>
        <p:txBody>
          <a:bodyPr anchor="b">
            <a:noAutofit/>
          </a:bodyPr>
          <a:lstStyle>
            <a:lvl1pPr marL="0" indent="0">
              <a:lnSpc>
                <a:spcPct val="90000"/>
              </a:lnSpc>
              <a:buNone/>
              <a:defRPr sz="3000" b="0" cap="all" baseline="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3" name="Picture Placeholder 2"/>
          <p:cNvSpPr>
            <a:spLocks noGrp="1" noChangeAspect="1"/>
          </p:cNvSpPr>
          <p:nvPr>
            <p:ph type="pic" idx="21"/>
          </p:nvPr>
        </p:nvSpPr>
        <p:spPr>
          <a:xfrm>
            <a:off x="6733580" y="4000497"/>
            <a:ext cx="4798410" cy="2286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6731390" y="7471286"/>
            <a:ext cx="4800600" cy="1215513"/>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25" name="Text Placeholder 4"/>
          <p:cNvSpPr>
            <a:spLocks noGrp="1"/>
          </p:cNvSpPr>
          <p:nvPr>
            <p:ph type="body" sz="quarter" idx="13"/>
          </p:nvPr>
        </p:nvSpPr>
        <p:spPr>
          <a:xfrm>
            <a:off x="11778851" y="6606893"/>
            <a:ext cx="4786112" cy="864393"/>
          </a:xfrm>
        </p:spPr>
        <p:txBody>
          <a:bodyPr anchor="b">
            <a:noAutofit/>
          </a:bodyPr>
          <a:lstStyle>
            <a:lvl1pPr marL="0" indent="0">
              <a:lnSpc>
                <a:spcPct val="90000"/>
              </a:lnSpc>
              <a:buNone/>
              <a:defRPr sz="3000" b="0" cap="all" baseline="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6" name="Picture Placeholder 2"/>
          <p:cNvSpPr>
            <a:spLocks noGrp="1" noChangeAspect="1"/>
          </p:cNvSpPr>
          <p:nvPr>
            <p:ph type="pic" idx="22"/>
          </p:nvPr>
        </p:nvSpPr>
        <p:spPr>
          <a:xfrm>
            <a:off x="11778664" y="4000497"/>
            <a:ext cx="4792454" cy="2286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11778663" y="7471281"/>
            <a:ext cx="4792452" cy="1215518"/>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pPr/>
              <a:t>07-Aug-22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196404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07-Aug-22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557416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563601" y="914399"/>
            <a:ext cx="3007517" cy="777240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712115" y="914399"/>
            <a:ext cx="11622885" cy="77724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07-Aug-22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454350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7AB67-4F9D-4CD2-845A-9041E44A049A}"/>
              </a:ext>
            </a:extLst>
          </p:cNvPr>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p>
        </p:txBody>
      </p:sp>
      <p:sp>
        <p:nvSpPr>
          <p:cNvPr id="3" name="Subtitle 2">
            <a:extLst>
              <a:ext uri="{FF2B5EF4-FFF2-40B4-BE49-F238E27FC236}">
                <a16:creationId xmlns:a16="http://schemas.microsoft.com/office/drawing/2014/main" id="{4AA4833C-AC00-4D5A-865E-22544E0934DA}"/>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sp>
        <p:nvSpPr>
          <p:cNvPr id="4" name="Date Placeholder 3">
            <a:extLst>
              <a:ext uri="{FF2B5EF4-FFF2-40B4-BE49-F238E27FC236}">
                <a16:creationId xmlns:a16="http://schemas.microsoft.com/office/drawing/2014/main" id="{A751BDEE-B310-4ED3-84DA-EC12E6A499E0}"/>
              </a:ext>
            </a:extLst>
          </p:cNvPr>
          <p:cNvSpPr>
            <a:spLocks noGrp="1"/>
          </p:cNvSpPr>
          <p:nvPr>
            <p:ph type="dt" sz="half" idx="10"/>
          </p:nvPr>
        </p:nvSpPr>
        <p:spPr/>
        <p:txBody>
          <a:bodyPr/>
          <a:lstStyle/>
          <a:p>
            <a:fld id="{1D8BD707-D9CF-40AE-B4C6-C98DA3205C09}" type="datetimeFigureOut">
              <a:rPr lang="en-US" smtClean="0"/>
              <a:pPr/>
              <a:t>07-Aug-22</a:t>
            </a:fld>
            <a:endParaRPr lang="en-US"/>
          </a:p>
        </p:txBody>
      </p:sp>
      <p:sp>
        <p:nvSpPr>
          <p:cNvPr id="5" name="Footer Placeholder 4">
            <a:extLst>
              <a:ext uri="{FF2B5EF4-FFF2-40B4-BE49-F238E27FC236}">
                <a16:creationId xmlns:a16="http://schemas.microsoft.com/office/drawing/2014/main" id="{1BD51065-E0B6-4DDA-B2EF-0F8648B001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E357B8-5711-4F35-B4C9-2F496A2D4B81}"/>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201859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50EC4-D869-4CC1-A234-B86838EAF9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3647D-9CF5-4436-B081-482A9C2FC4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FF5E22-3F9F-4D07-BCD0-848E3E8219F9}"/>
              </a:ext>
            </a:extLst>
          </p:cNvPr>
          <p:cNvSpPr>
            <a:spLocks noGrp="1"/>
          </p:cNvSpPr>
          <p:nvPr>
            <p:ph type="dt" sz="half" idx="10"/>
          </p:nvPr>
        </p:nvSpPr>
        <p:spPr/>
        <p:txBody>
          <a:bodyPr/>
          <a:lstStyle/>
          <a:p>
            <a:fld id="{1D8BD707-D9CF-40AE-B4C6-C98DA3205C09}" type="datetimeFigureOut">
              <a:rPr lang="en-US" smtClean="0"/>
              <a:pPr/>
              <a:t>07-Aug-22</a:t>
            </a:fld>
            <a:endParaRPr lang="en-US"/>
          </a:p>
        </p:txBody>
      </p:sp>
      <p:sp>
        <p:nvSpPr>
          <p:cNvPr id="5" name="Footer Placeholder 4">
            <a:extLst>
              <a:ext uri="{FF2B5EF4-FFF2-40B4-BE49-F238E27FC236}">
                <a16:creationId xmlns:a16="http://schemas.microsoft.com/office/drawing/2014/main" id="{8E024779-1042-4C7F-B6BD-081FA050A1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3B5670-E87A-4F40-86D0-3EFD2C56824E}"/>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848057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72E6B-6B3F-4119-B11D-CA91A4504BE2}"/>
              </a:ext>
            </a:extLst>
          </p:cNvPr>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p>
        </p:txBody>
      </p:sp>
      <p:sp>
        <p:nvSpPr>
          <p:cNvPr id="3" name="Text Placeholder 2">
            <a:extLst>
              <a:ext uri="{FF2B5EF4-FFF2-40B4-BE49-F238E27FC236}">
                <a16:creationId xmlns:a16="http://schemas.microsoft.com/office/drawing/2014/main" id="{697EA9DB-89A3-4C6A-B8B4-3C548CD0AAA6}"/>
              </a:ext>
            </a:extLst>
          </p:cNvPr>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00B341-3E81-49EA-BC4F-4BFA8AE1324D}"/>
              </a:ext>
            </a:extLst>
          </p:cNvPr>
          <p:cNvSpPr>
            <a:spLocks noGrp="1"/>
          </p:cNvSpPr>
          <p:nvPr>
            <p:ph type="dt" sz="half" idx="10"/>
          </p:nvPr>
        </p:nvSpPr>
        <p:spPr/>
        <p:txBody>
          <a:bodyPr/>
          <a:lstStyle/>
          <a:p>
            <a:fld id="{1D8BD707-D9CF-40AE-B4C6-C98DA3205C09}" type="datetimeFigureOut">
              <a:rPr lang="en-US" smtClean="0"/>
              <a:pPr/>
              <a:t>07-Aug-22</a:t>
            </a:fld>
            <a:endParaRPr lang="en-US"/>
          </a:p>
        </p:txBody>
      </p:sp>
      <p:sp>
        <p:nvSpPr>
          <p:cNvPr id="5" name="Footer Placeholder 4">
            <a:extLst>
              <a:ext uri="{FF2B5EF4-FFF2-40B4-BE49-F238E27FC236}">
                <a16:creationId xmlns:a16="http://schemas.microsoft.com/office/drawing/2014/main" id="{27062CCB-C82C-4685-96BD-BFCA0F5502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9F984E-982A-4E84-A8EB-C3BF3ED07C44}"/>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534620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A9721-119E-44B2-89E2-D4A58669F2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B3EBD-3C81-479D-ABFC-C42F2581EC9B}"/>
              </a:ext>
            </a:extLst>
          </p:cNvPr>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A2CDDD2-C0D7-497C-880C-F596CBD2798E}"/>
              </a:ext>
            </a:extLst>
          </p:cNvPr>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FBF0F99-E978-4199-A0A7-099E7A25826E}"/>
              </a:ext>
            </a:extLst>
          </p:cNvPr>
          <p:cNvSpPr>
            <a:spLocks noGrp="1"/>
          </p:cNvSpPr>
          <p:nvPr>
            <p:ph type="dt" sz="half" idx="10"/>
          </p:nvPr>
        </p:nvSpPr>
        <p:spPr/>
        <p:txBody>
          <a:bodyPr/>
          <a:lstStyle/>
          <a:p>
            <a:fld id="{1D8BD707-D9CF-40AE-B4C6-C98DA3205C09}" type="datetimeFigureOut">
              <a:rPr lang="en-US" smtClean="0"/>
              <a:pPr/>
              <a:t>07-Aug-22</a:t>
            </a:fld>
            <a:endParaRPr lang="en-US"/>
          </a:p>
        </p:txBody>
      </p:sp>
      <p:sp>
        <p:nvSpPr>
          <p:cNvPr id="6" name="Footer Placeholder 5">
            <a:extLst>
              <a:ext uri="{FF2B5EF4-FFF2-40B4-BE49-F238E27FC236}">
                <a16:creationId xmlns:a16="http://schemas.microsoft.com/office/drawing/2014/main" id="{BCCE8B6C-CD06-4150-BC64-2ED174FCC0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C7A6FA-0C24-4005-B670-83DFB31E6B0F}"/>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06855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545E9-B142-4C8C-B149-86EA1F9E9230}"/>
              </a:ext>
            </a:extLst>
          </p:cNvPr>
          <p:cNvSpPr>
            <a:spLocks noGrp="1"/>
          </p:cNvSpPr>
          <p:nvPr>
            <p:ph type="title"/>
          </p:nvPr>
        </p:nvSpPr>
        <p:spPr>
          <a:xfrm>
            <a:off x="1259682" y="547688"/>
            <a:ext cx="15773400" cy="1988345"/>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0AAF4E-F772-45AE-A4AD-E71B57F32253}"/>
              </a:ext>
            </a:extLst>
          </p:cNvPr>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a:extLst>
              <a:ext uri="{FF2B5EF4-FFF2-40B4-BE49-F238E27FC236}">
                <a16:creationId xmlns:a16="http://schemas.microsoft.com/office/drawing/2014/main" id="{904C5B18-2F8C-4393-A490-65F2C9B1F417}"/>
              </a:ext>
            </a:extLst>
          </p:cNvPr>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DA8DC7-9627-4902-864E-650B237FE297}"/>
              </a:ext>
            </a:extLst>
          </p:cNvPr>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a:extLst>
              <a:ext uri="{FF2B5EF4-FFF2-40B4-BE49-F238E27FC236}">
                <a16:creationId xmlns:a16="http://schemas.microsoft.com/office/drawing/2014/main" id="{F9918EC7-BEE9-4CAC-B7E1-7B8F4ECDFBA3}"/>
              </a:ext>
            </a:extLst>
          </p:cNvPr>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A3BFF94-1543-475B-A3E3-193D0ACC0C21}"/>
              </a:ext>
            </a:extLst>
          </p:cNvPr>
          <p:cNvSpPr>
            <a:spLocks noGrp="1"/>
          </p:cNvSpPr>
          <p:nvPr>
            <p:ph type="dt" sz="half" idx="10"/>
          </p:nvPr>
        </p:nvSpPr>
        <p:spPr/>
        <p:txBody>
          <a:bodyPr/>
          <a:lstStyle/>
          <a:p>
            <a:fld id="{1D8BD707-D9CF-40AE-B4C6-C98DA3205C09}" type="datetimeFigureOut">
              <a:rPr lang="en-US" smtClean="0"/>
              <a:pPr/>
              <a:t>07-Aug-22</a:t>
            </a:fld>
            <a:endParaRPr lang="en-US"/>
          </a:p>
        </p:txBody>
      </p:sp>
      <p:sp>
        <p:nvSpPr>
          <p:cNvPr id="8" name="Footer Placeholder 7">
            <a:extLst>
              <a:ext uri="{FF2B5EF4-FFF2-40B4-BE49-F238E27FC236}">
                <a16:creationId xmlns:a16="http://schemas.microsoft.com/office/drawing/2014/main" id="{3C5875F2-29AE-4FB1-89B3-9A6C2DD221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6D15F99-1741-49DE-98DC-D0B5E2B885F3}"/>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16595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712116" y="3374229"/>
            <a:ext cx="7317584" cy="53125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1" y="3374229"/>
            <a:ext cx="7312817" cy="53125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07-Aug-22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1279372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D08FF-91F9-483C-9E22-93A2FB9A25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E6FA12B-82E6-46E5-8BBB-332938BA08C0}"/>
              </a:ext>
            </a:extLst>
          </p:cNvPr>
          <p:cNvSpPr>
            <a:spLocks noGrp="1"/>
          </p:cNvSpPr>
          <p:nvPr>
            <p:ph type="dt" sz="half" idx="10"/>
          </p:nvPr>
        </p:nvSpPr>
        <p:spPr/>
        <p:txBody>
          <a:bodyPr/>
          <a:lstStyle/>
          <a:p>
            <a:fld id="{1D8BD707-D9CF-40AE-B4C6-C98DA3205C09}" type="datetimeFigureOut">
              <a:rPr lang="en-US" smtClean="0"/>
              <a:pPr/>
              <a:t>07-Aug-22</a:t>
            </a:fld>
            <a:endParaRPr lang="en-US"/>
          </a:p>
        </p:txBody>
      </p:sp>
      <p:sp>
        <p:nvSpPr>
          <p:cNvPr id="4" name="Footer Placeholder 3">
            <a:extLst>
              <a:ext uri="{FF2B5EF4-FFF2-40B4-BE49-F238E27FC236}">
                <a16:creationId xmlns:a16="http://schemas.microsoft.com/office/drawing/2014/main" id="{CF4811DB-819D-44F5-9FD9-DA32D31906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98277BA-B2D1-4C2D-96DC-EF44628A9B15}"/>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043291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5A674E-610E-48B0-A62D-9D84E7767336}"/>
              </a:ext>
            </a:extLst>
          </p:cNvPr>
          <p:cNvSpPr>
            <a:spLocks noGrp="1"/>
          </p:cNvSpPr>
          <p:nvPr>
            <p:ph type="dt" sz="half" idx="10"/>
          </p:nvPr>
        </p:nvSpPr>
        <p:spPr/>
        <p:txBody>
          <a:bodyPr/>
          <a:lstStyle/>
          <a:p>
            <a:fld id="{1D8BD707-D9CF-40AE-B4C6-C98DA3205C09}" type="datetimeFigureOut">
              <a:rPr lang="en-US" smtClean="0"/>
              <a:pPr/>
              <a:t>07-Aug-22</a:t>
            </a:fld>
            <a:endParaRPr lang="en-US"/>
          </a:p>
        </p:txBody>
      </p:sp>
      <p:sp>
        <p:nvSpPr>
          <p:cNvPr id="3" name="Footer Placeholder 2">
            <a:extLst>
              <a:ext uri="{FF2B5EF4-FFF2-40B4-BE49-F238E27FC236}">
                <a16:creationId xmlns:a16="http://schemas.microsoft.com/office/drawing/2014/main" id="{C8519050-CA07-4023-994F-5C88792200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80BF4B-8223-4D44-B770-BDBBB0811A68}"/>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671214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91DF6-6C9C-447B-A154-2C6C1CAFD9D0}"/>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Content Placeholder 2">
            <a:extLst>
              <a:ext uri="{FF2B5EF4-FFF2-40B4-BE49-F238E27FC236}">
                <a16:creationId xmlns:a16="http://schemas.microsoft.com/office/drawing/2014/main" id="{ABE1A869-B0A4-415F-B0B4-EFB38134893A}"/>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C1B674-E390-432E-A6A0-5B0E4F6911D1}"/>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AFB47344-ACE7-4515-B69C-2187202BF5DB}"/>
              </a:ext>
            </a:extLst>
          </p:cNvPr>
          <p:cNvSpPr>
            <a:spLocks noGrp="1"/>
          </p:cNvSpPr>
          <p:nvPr>
            <p:ph type="dt" sz="half" idx="10"/>
          </p:nvPr>
        </p:nvSpPr>
        <p:spPr/>
        <p:txBody>
          <a:bodyPr/>
          <a:lstStyle/>
          <a:p>
            <a:fld id="{1D8BD707-D9CF-40AE-B4C6-C98DA3205C09}" type="datetimeFigureOut">
              <a:rPr lang="en-US" smtClean="0"/>
              <a:pPr/>
              <a:t>07-Aug-22</a:t>
            </a:fld>
            <a:endParaRPr lang="en-US"/>
          </a:p>
        </p:txBody>
      </p:sp>
      <p:sp>
        <p:nvSpPr>
          <p:cNvPr id="6" name="Footer Placeholder 5">
            <a:extLst>
              <a:ext uri="{FF2B5EF4-FFF2-40B4-BE49-F238E27FC236}">
                <a16:creationId xmlns:a16="http://schemas.microsoft.com/office/drawing/2014/main" id="{0E591BE4-E7D3-4CEF-B25E-F772BACD2F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6F3D8B-4C2B-4ED9-A552-CD38DFC82256}"/>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234525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DD13D-9B7D-4967-8B1D-ED3D9685574C}"/>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Picture Placeholder 2">
            <a:extLst>
              <a:ext uri="{FF2B5EF4-FFF2-40B4-BE49-F238E27FC236}">
                <a16:creationId xmlns:a16="http://schemas.microsoft.com/office/drawing/2014/main" id="{C73626A1-37C5-4627-B04B-65B612037BA2}"/>
              </a:ext>
            </a:extLst>
          </p:cNvPr>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US"/>
          </a:p>
        </p:txBody>
      </p:sp>
      <p:sp>
        <p:nvSpPr>
          <p:cNvPr id="4" name="Text Placeholder 3">
            <a:extLst>
              <a:ext uri="{FF2B5EF4-FFF2-40B4-BE49-F238E27FC236}">
                <a16:creationId xmlns:a16="http://schemas.microsoft.com/office/drawing/2014/main" id="{64786CF7-6002-470C-A792-DCB8DB78F48E}"/>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8D78C685-AAA6-478C-A8C1-9AB3D9E87D8A}"/>
              </a:ext>
            </a:extLst>
          </p:cNvPr>
          <p:cNvSpPr>
            <a:spLocks noGrp="1"/>
          </p:cNvSpPr>
          <p:nvPr>
            <p:ph type="dt" sz="half" idx="10"/>
          </p:nvPr>
        </p:nvSpPr>
        <p:spPr/>
        <p:txBody>
          <a:bodyPr/>
          <a:lstStyle/>
          <a:p>
            <a:fld id="{1D8BD707-D9CF-40AE-B4C6-C98DA3205C09}" type="datetimeFigureOut">
              <a:rPr lang="en-US" smtClean="0"/>
              <a:pPr/>
              <a:t>07-Aug-22</a:t>
            </a:fld>
            <a:endParaRPr lang="en-US"/>
          </a:p>
        </p:txBody>
      </p:sp>
      <p:sp>
        <p:nvSpPr>
          <p:cNvPr id="6" name="Footer Placeholder 5">
            <a:extLst>
              <a:ext uri="{FF2B5EF4-FFF2-40B4-BE49-F238E27FC236}">
                <a16:creationId xmlns:a16="http://schemas.microsoft.com/office/drawing/2014/main" id="{56051F16-4DBA-4B13-879F-0062ECDC22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2C781F-5037-414E-BEB7-2D785475BB8D}"/>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4043416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EA80E-118E-49E3-AD58-884CC3EBB0F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1251F46-F257-4B07-A74C-CE632A673A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D51F2C-6294-419B-99B7-38FF1EB9BC9E}"/>
              </a:ext>
            </a:extLst>
          </p:cNvPr>
          <p:cNvSpPr>
            <a:spLocks noGrp="1"/>
          </p:cNvSpPr>
          <p:nvPr>
            <p:ph type="dt" sz="half" idx="10"/>
          </p:nvPr>
        </p:nvSpPr>
        <p:spPr/>
        <p:txBody>
          <a:bodyPr/>
          <a:lstStyle/>
          <a:p>
            <a:fld id="{1D8BD707-D9CF-40AE-B4C6-C98DA3205C09}" type="datetimeFigureOut">
              <a:rPr lang="en-US" smtClean="0"/>
              <a:pPr/>
              <a:t>07-Aug-22</a:t>
            </a:fld>
            <a:endParaRPr lang="en-US"/>
          </a:p>
        </p:txBody>
      </p:sp>
      <p:sp>
        <p:nvSpPr>
          <p:cNvPr id="5" name="Footer Placeholder 4">
            <a:extLst>
              <a:ext uri="{FF2B5EF4-FFF2-40B4-BE49-F238E27FC236}">
                <a16:creationId xmlns:a16="http://schemas.microsoft.com/office/drawing/2014/main" id="{3C1DAA42-474F-45C1-A493-274513F924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7BD6DF-920A-41EB-B51C-46BB57C4DEC8}"/>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222379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ECF2C2-3A29-4093-8004-2A577FA67AFD}"/>
              </a:ext>
            </a:extLst>
          </p:cNvPr>
          <p:cNvSpPr>
            <a:spLocks noGrp="1"/>
          </p:cNvSpPr>
          <p:nvPr>
            <p:ph type="title" orient="vert"/>
          </p:nvPr>
        </p:nvSpPr>
        <p:spPr>
          <a:xfrm>
            <a:off x="13087350" y="547688"/>
            <a:ext cx="3943350" cy="871775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403681-25F5-4219-8973-15EE605B5BAA}"/>
              </a:ext>
            </a:extLst>
          </p:cNvPr>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2FA32C-EA0A-486B-B54B-87B4B11C45B1}"/>
              </a:ext>
            </a:extLst>
          </p:cNvPr>
          <p:cNvSpPr>
            <a:spLocks noGrp="1"/>
          </p:cNvSpPr>
          <p:nvPr>
            <p:ph type="dt" sz="half" idx="10"/>
          </p:nvPr>
        </p:nvSpPr>
        <p:spPr/>
        <p:txBody>
          <a:bodyPr/>
          <a:lstStyle/>
          <a:p>
            <a:fld id="{1D8BD707-D9CF-40AE-B4C6-C98DA3205C09}" type="datetimeFigureOut">
              <a:rPr lang="en-US" smtClean="0"/>
              <a:pPr/>
              <a:t>07-Aug-22</a:t>
            </a:fld>
            <a:endParaRPr lang="en-US"/>
          </a:p>
        </p:txBody>
      </p:sp>
      <p:sp>
        <p:nvSpPr>
          <p:cNvPr id="5" name="Footer Placeholder 4">
            <a:extLst>
              <a:ext uri="{FF2B5EF4-FFF2-40B4-BE49-F238E27FC236}">
                <a16:creationId xmlns:a16="http://schemas.microsoft.com/office/drawing/2014/main" id="{3AC60F81-479A-44DF-B844-940DE7DF52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F72949-D419-4909-A912-60113596A2D0}"/>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1945354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2400300" y="3580116"/>
            <a:ext cx="13487400" cy="2468880"/>
          </a:xfrm>
          <a:solidFill>
            <a:srgbClr val="FFFFFF"/>
          </a:solidFill>
          <a:ln w="38100">
            <a:solidFill>
              <a:srgbClr val="404040"/>
            </a:solidFill>
          </a:ln>
        </p:spPr>
        <p:txBody>
          <a:bodyPr lIns="274320" rIns="274320" anchor="ctr" anchorCtr="1">
            <a:normAutofit/>
          </a:bodyPr>
          <a:lstStyle>
            <a:lvl1pPr algn="ctr">
              <a:defRPr sz="57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4042791" y="6528816"/>
            <a:ext cx="10202418" cy="1859841"/>
          </a:xfrm>
          <a:noFill/>
        </p:spPr>
        <p:txBody>
          <a:bodyPr>
            <a:normAutofit/>
          </a:bodyPr>
          <a:lstStyle>
            <a:lvl1pPr marL="0" indent="0" algn="ctr">
              <a:buNone/>
              <a:defRPr sz="3000">
                <a:solidFill>
                  <a:schemeClr val="tx1">
                    <a:lumMod val="75000"/>
                    <a:lumOff val="25000"/>
                  </a:schemeClr>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07-Aug-22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61154960"/>
      </p:ext>
    </p:extLst>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07-Aug-22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478607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2400300" y="3580116"/>
            <a:ext cx="13487400" cy="2468880"/>
          </a:xfrm>
          <a:solidFill>
            <a:srgbClr val="FFFFFF"/>
          </a:solidFill>
          <a:ln w="38100">
            <a:solidFill>
              <a:srgbClr val="404040"/>
            </a:solidFill>
          </a:ln>
        </p:spPr>
        <p:txBody>
          <a:bodyPr lIns="274320" rIns="274320" anchor="ctr" anchorCtr="1">
            <a:normAutofit/>
          </a:bodyPr>
          <a:lstStyle>
            <a:lvl1pPr>
              <a:defRPr sz="57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4042791" y="6528698"/>
            <a:ext cx="10202418" cy="1897623"/>
          </a:xfrm>
        </p:spPr>
        <p:txBody>
          <a:bodyPr anchor="t" anchorCtr="1">
            <a:normAutofit/>
          </a:bodyPr>
          <a:lstStyle>
            <a:lvl1pPr marL="0" indent="0">
              <a:buNone/>
              <a:defRPr sz="3000">
                <a:solidFill>
                  <a:schemeClr val="tx1"/>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pPr/>
              <a:t>07-Aug-22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69376373"/>
      </p:ext>
    </p:extLst>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372868" y="3957066"/>
            <a:ext cx="6407657" cy="46529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507473" y="3957066"/>
            <a:ext cx="6405371" cy="46529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1D8BD707-D9CF-40AE-B4C6-C98DA3205C09}" type="datetimeFigureOut">
              <a:rPr lang="en-US" smtClean="0"/>
              <a:pPr/>
              <a:t>07-Aug-22</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41699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712117" y="928690"/>
            <a:ext cx="14859000" cy="221694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55029" y="3374229"/>
            <a:ext cx="6974675" cy="1235868"/>
          </a:xfrm>
        </p:spPr>
        <p:txBody>
          <a:bodyPr anchor="b"/>
          <a:lstStyle>
            <a:lvl1pPr marL="0" indent="0">
              <a:lnSpc>
                <a:spcPct val="90000"/>
              </a:lnSpc>
              <a:buNone/>
              <a:defRPr sz="3600" b="0" cap="all" baseline="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712116" y="4610096"/>
            <a:ext cx="7317587" cy="40767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601212" y="3374228"/>
            <a:ext cx="6969903" cy="1235868"/>
          </a:xfrm>
        </p:spPr>
        <p:txBody>
          <a:bodyPr anchor="b"/>
          <a:lstStyle>
            <a:lvl1pPr marL="0" indent="0">
              <a:lnSpc>
                <a:spcPct val="90000"/>
              </a:lnSpc>
              <a:buNone/>
              <a:defRPr sz="3600" b="0" cap="all" baseline="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4610096"/>
            <a:ext cx="7312815" cy="40767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07-Aug-22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5670036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375154" y="3470150"/>
            <a:ext cx="6405372" cy="1056131"/>
          </a:xfrm>
        </p:spPr>
        <p:txBody>
          <a:bodyPr anchor="b" anchorCtr="1">
            <a:normAutofit/>
          </a:bodyPr>
          <a:lstStyle>
            <a:lvl1pPr marL="0" indent="0" algn="ctr">
              <a:buNone/>
              <a:defRPr sz="2850" b="0" cap="all" spc="150" baseline="0">
                <a:solidFill>
                  <a:schemeClr val="accent2">
                    <a:lumMod val="75000"/>
                  </a:schemeClr>
                </a:solidFill>
              </a:defRPr>
            </a:lvl1pPr>
            <a:lvl2pPr marL="685800" indent="0">
              <a:buNone/>
              <a:defRPr sz="285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2375154" y="4714875"/>
            <a:ext cx="6405372" cy="38951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9507474" y="4714875"/>
            <a:ext cx="6380226" cy="3895164"/>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9507474" y="3470150"/>
            <a:ext cx="6405372" cy="1056131"/>
          </a:xfrm>
        </p:spPr>
        <p:txBody>
          <a:bodyPr anchor="b" anchorCtr="1">
            <a:normAutofit/>
          </a:bodyPr>
          <a:lstStyle>
            <a:lvl1pPr marL="0" indent="0" algn="ctr">
              <a:buNone/>
              <a:defRPr sz="2850" b="0" cap="all" spc="150" baseline="0">
                <a:solidFill>
                  <a:schemeClr val="accent2">
                    <a:lumMod val="75000"/>
                  </a:schemeClr>
                </a:solidFill>
              </a:defRPr>
            </a:lvl1pPr>
            <a:lvl2pPr marL="685800" indent="0">
              <a:buNone/>
              <a:defRPr sz="285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pPr/>
              <a:t>07-Aug-22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132393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07-Aug-22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8363485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07-Aug-22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2678887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9144000"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1207008" y="3365743"/>
            <a:ext cx="6729984" cy="1712246"/>
          </a:xfrm>
          <a:solidFill>
            <a:srgbClr val="FFFFFF"/>
          </a:solidFill>
          <a:ln>
            <a:solidFill>
              <a:srgbClr val="404040"/>
            </a:solidFill>
          </a:ln>
        </p:spPr>
        <p:txBody>
          <a:bodyPr anchor="ctr" anchorCtr="1">
            <a:normAutofit/>
          </a:bodyPr>
          <a:lstStyle>
            <a:lvl1pPr>
              <a:defRPr sz="33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10104120" y="1207008"/>
            <a:ext cx="7223760" cy="7872984"/>
          </a:xfrm>
        </p:spPr>
        <p:txBody>
          <a:bodyPr>
            <a:normAutofit/>
          </a:bodyPr>
          <a:lstStyle>
            <a:lvl1pPr>
              <a:defRPr sz="2850">
                <a:solidFill>
                  <a:schemeClr val="tx1"/>
                </a:solidFill>
              </a:defRPr>
            </a:lvl1pPr>
            <a:lvl2pPr>
              <a:defRPr sz="2400">
                <a:solidFill>
                  <a:schemeClr val="tx1"/>
                </a:solidFill>
              </a:defRPr>
            </a:lvl2pPr>
            <a:lvl3pPr>
              <a:defRPr sz="2400">
                <a:solidFill>
                  <a:schemeClr val="tx1"/>
                </a:solidFill>
              </a:defRPr>
            </a:lvl3pPr>
            <a:lvl4pPr>
              <a:defRPr sz="2400">
                <a:solidFill>
                  <a:schemeClr val="tx1"/>
                </a:solidFill>
              </a:defRPr>
            </a:lvl4pPr>
            <a:lvl5pPr>
              <a:defRPr sz="2400">
                <a:solidFill>
                  <a:schemeClr val="tx1"/>
                </a:solidFill>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73352" y="5324877"/>
            <a:ext cx="5692140" cy="3291054"/>
          </a:xfrm>
        </p:spPr>
        <p:txBody>
          <a:bodyPr anchor="t" anchorCtr="1">
            <a:normAutofit/>
          </a:bodyPr>
          <a:lstStyle>
            <a:lvl1pPr marL="0" indent="0" algn="ctr">
              <a:buNone/>
              <a:defRPr sz="2250">
                <a:solidFill>
                  <a:srgbClr val="FFFFFF"/>
                </a:solidFill>
              </a:defRPr>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9" name="Date Placeholder 8"/>
          <p:cNvSpPr>
            <a:spLocks noGrp="1"/>
          </p:cNvSpPr>
          <p:nvPr>
            <p:ph type="dt" sz="half" idx="10"/>
          </p:nvPr>
        </p:nvSpPr>
        <p:spPr/>
        <p:txBody>
          <a:bodyPr/>
          <a:lstStyle/>
          <a:p>
            <a:fld id="{1D8BD707-D9CF-40AE-B4C6-C98DA3205C09}" type="datetimeFigureOut">
              <a:rPr lang="en-US" smtClean="0"/>
              <a:pPr/>
              <a:t>07-Aug-22</a:t>
            </a:fld>
            <a:endParaRPr lang="en-US"/>
          </a:p>
        </p:txBody>
      </p:sp>
      <p:sp>
        <p:nvSpPr>
          <p:cNvPr id="10" name="Footer Placeholder 9"/>
          <p:cNvSpPr>
            <a:spLocks noGrp="1"/>
          </p:cNvSpPr>
          <p:nvPr>
            <p:ph type="ftr" sz="quarter" idx="11"/>
          </p:nvPr>
        </p:nvSpPr>
        <p:spPr>
          <a:xfrm>
            <a:off x="1207009" y="9354312"/>
            <a:ext cx="7687196" cy="48006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7071003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91439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1212785" y="3365742"/>
            <a:ext cx="6742497" cy="1701960"/>
          </a:xfrm>
          <a:solidFill>
            <a:srgbClr val="FFFFFF"/>
          </a:solidFill>
          <a:ln>
            <a:solidFill>
              <a:srgbClr val="404040"/>
            </a:solidFill>
          </a:ln>
        </p:spPr>
        <p:txBody>
          <a:bodyPr anchor="ctr" anchorCtr="1">
            <a:noAutofit/>
          </a:bodyPr>
          <a:lstStyle>
            <a:lvl1pPr>
              <a:defRPr sz="33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9143999" y="0"/>
            <a:ext cx="9153146" cy="10287000"/>
          </a:xfrm>
          <a:solidFill>
            <a:schemeClr val="bg1">
              <a:lumMod val="75000"/>
            </a:schemeClr>
          </a:solidFill>
        </p:spPr>
        <p:txBody>
          <a:bodyPr anchor="t"/>
          <a:lstStyle>
            <a:lvl1pPr marL="0" indent="0">
              <a:buNone/>
              <a:defRPr sz="4800">
                <a:solidFill>
                  <a:schemeClr val="bg1">
                    <a:lumMod val="85000"/>
                    <a:lumOff val="15000"/>
                  </a:schemeClr>
                </a:solidFill>
              </a:defRPr>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673352" y="5324878"/>
            <a:ext cx="5692140" cy="3291056"/>
          </a:xfrm>
        </p:spPr>
        <p:txBody>
          <a:bodyPr anchor="t" anchorCtr="1">
            <a:normAutofit/>
          </a:bodyPr>
          <a:lstStyle>
            <a:lvl1pPr marL="0" indent="0" algn="ctr">
              <a:buNone/>
              <a:defRPr sz="2250">
                <a:solidFill>
                  <a:srgbClr val="FFFFFF"/>
                </a:solidFill>
              </a:defRPr>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1D8BD707-D9CF-40AE-B4C6-C98DA3205C09}" type="datetimeFigureOut">
              <a:rPr lang="en-US" smtClean="0"/>
              <a:pPr/>
              <a:t>07-Aug-22</a:t>
            </a:fld>
            <a:endParaRPr lang="en-US"/>
          </a:p>
        </p:txBody>
      </p:sp>
      <p:sp>
        <p:nvSpPr>
          <p:cNvPr id="9" name="Footer Placeholder 8"/>
          <p:cNvSpPr>
            <a:spLocks noGrp="1"/>
          </p:cNvSpPr>
          <p:nvPr>
            <p:ph type="ftr" sz="quarter" idx="11"/>
          </p:nvPr>
        </p:nvSpPr>
        <p:spPr>
          <a:xfrm>
            <a:off x="1207009" y="9354312"/>
            <a:ext cx="7687196" cy="48006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49819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07-Aug-22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2806352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979668" y="1405890"/>
            <a:ext cx="1947912" cy="747522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346705" y="1405890"/>
            <a:ext cx="9297734" cy="74752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07-Aug-22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653887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useBgFill="1">
        <p:nvSpPr>
          <p:cNvPr id="12" name="Freeform 11"/>
          <p:cNvSpPr/>
          <p:nvPr/>
        </p:nvSpPr>
        <p:spPr>
          <a:xfrm>
            <a:off x="-23813" y="1"/>
            <a:ext cx="17525715" cy="9882188"/>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1" y="6423386"/>
            <a:ext cx="16993886" cy="3043268"/>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1" y="1"/>
            <a:ext cx="13079369" cy="685316"/>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242700" y="439976"/>
            <a:ext cx="17050674" cy="8627706"/>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1336802" y="993984"/>
            <a:ext cx="14632781" cy="4149792"/>
          </a:xfrm>
        </p:spPr>
        <p:txBody>
          <a:bodyPr anchor="b">
            <a:normAutofit/>
          </a:bodyPr>
          <a:lstStyle>
            <a:lvl1pPr algn="r">
              <a:defRPr sz="12000"/>
            </a:lvl1pPr>
          </a:lstStyle>
          <a:p>
            <a:r>
              <a:rPr lang="en-US"/>
              <a:t>Click to edit Master title style</a:t>
            </a:r>
            <a:endParaRPr lang="en-US" dirty="0"/>
          </a:p>
        </p:txBody>
      </p:sp>
      <p:sp>
        <p:nvSpPr>
          <p:cNvPr id="3" name="Subtitle 2"/>
          <p:cNvSpPr>
            <a:spLocks noGrp="1"/>
          </p:cNvSpPr>
          <p:nvPr>
            <p:ph type="subTitle" idx="1"/>
          </p:nvPr>
        </p:nvSpPr>
        <p:spPr>
          <a:xfrm rot="21420000">
            <a:off x="1474594" y="5257814"/>
            <a:ext cx="14632781" cy="825500"/>
          </a:xfrm>
        </p:spPr>
        <p:txBody>
          <a:bodyPr anchor="t">
            <a:noAutofit/>
          </a:bodyPr>
          <a:lstStyle>
            <a:lvl1pPr marL="0" indent="0" algn="r">
              <a:buNone/>
              <a:defRPr sz="4200">
                <a:solidFill>
                  <a:schemeClr val="bg1">
                    <a:lumMod val="50000"/>
                  </a:schemeClr>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7422812" y="6867695"/>
            <a:ext cx="9215480" cy="1744668"/>
          </a:xfrm>
        </p:spPr>
        <p:txBody>
          <a:bodyPr/>
          <a:lstStyle>
            <a:lvl1pPr algn="ctr">
              <a:defRPr sz="8100">
                <a:solidFill>
                  <a:schemeClr val="accent1">
                    <a:lumMod val="50000"/>
                  </a:schemeClr>
                </a:solidFill>
              </a:defRPr>
            </a:lvl1pPr>
          </a:lstStyle>
          <a:p>
            <a:fld id="{1D8BD707-D9CF-40AE-B4C6-C98DA3205C09}" type="datetimeFigureOut">
              <a:rPr lang="en-US" smtClean="0"/>
              <a:pPr/>
              <a:t>07-Aug-22</a:t>
            </a:fld>
            <a:endParaRPr lang="en-US"/>
          </a:p>
        </p:txBody>
      </p:sp>
      <p:sp>
        <p:nvSpPr>
          <p:cNvPr id="5" name="Footer Placeholder 4"/>
          <p:cNvSpPr>
            <a:spLocks noGrp="1"/>
          </p:cNvSpPr>
          <p:nvPr>
            <p:ph type="ftr" sz="quarter" idx="11"/>
          </p:nvPr>
        </p:nvSpPr>
        <p:spPr>
          <a:xfrm rot="21420000">
            <a:off x="-8340" y="7324536"/>
            <a:ext cx="6070859" cy="1793307"/>
          </a:xfrm>
        </p:spPr>
        <p:txBody>
          <a:bodyPr vert="horz" lIns="91440" tIns="45720" rIns="91440" bIns="45720" rtlCol="0" anchor="ctr"/>
          <a:lstStyle>
            <a:lvl1pPr algn="r">
              <a:defRPr lang="en-US" sz="8100" dirty="0"/>
            </a:lvl1pPr>
          </a:lstStyle>
          <a:p>
            <a:endParaRPr lang="en-US"/>
          </a:p>
        </p:txBody>
      </p:sp>
      <p:sp>
        <p:nvSpPr>
          <p:cNvPr id="6" name="Slide Number Placeholder 5"/>
          <p:cNvSpPr>
            <a:spLocks noGrp="1"/>
          </p:cNvSpPr>
          <p:nvPr>
            <p:ph type="sldNum" sz="quarter" idx="12"/>
          </p:nvPr>
        </p:nvSpPr>
        <p:spPr>
          <a:xfrm rot="21420000">
            <a:off x="14777637" y="5748972"/>
            <a:ext cx="1360779" cy="747705"/>
          </a:xfrm>
        </p:spPr>
        <p:txBody>
          <a:bodyPr/>
          <a:lstStyle>
            <a:lvl1pPr>
              <a:defRPr sz="3600">
                <a:solidFill>
                  <a:schemeClr val="tx1">
                    <a:lumMod val="75000"/>
                    <a:lumOff val="25000"/>
                  </a:schemeClr>
                </a:solidFill>
              </a:defRPr>
            </a:lvl1pPr>
          </a:lstStyle>
          <a:p>
            <a:fld id="{B6F15528-21DE-4FAA-801E-634DDDAF4B2B}" type="slidenum">
              <a:rPr lang="en-US" smtClean="0"/>
              <a:pPr/>
              <a:t>‹#›</a:t>
            </a:fld>
            <a:endParaRPr lang="en-US"/>
          </a:p>
        </p:txBody>
      </p:sp>
      <p:sp>
        <p:nvSpPr>
          <p:cNvPr id="25" name="5-Point Star 24"/>
          <p:cNvSpPr/>
          <p:nvPr/>
        </p:nvSpPr>
        <p:spPr>
          <a:xfrm rot="21420000">
            <a:off x="6332078" y="7667034"/>
            <a:ext cx="773079" cy="773079"/>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084246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1028701" y="3095095"/>
            <a:ext cx="15592061" cy="496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07-Aug-22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601343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8702" y="1028701"/>
            <a:ext cx="15592061" cy="4790231"/>
          </a:xfrm>
        </p:spPr>
        <p:txBody>
          <a:bodyPr anchor="b">
            <a:normAutofit/>
          </a:bodyPr>
          <a:lstStyle>
            <a:lvl1pPr algn="l">
              <a:defRPr sz="8100"/>
            </a:lvl1pPr>
          </a:lstStyle>
          <a:p>
            <a:r>
              <a:rPr lang="en-US"/>
              <a:t>Click to edit Master title style</a:t>
            </a:r>
            <a:endParaRPr lang="en-US" dirty="0"/>
          </a:p>
        </p:txBody>
      </p:sp>
      <p:sp>
        <p:nvSpPr>
          <p:cNvPr id="3" name="Text Placeholder 2"/>
          <p:cNvSpPr>
            <a:spLocks noGrp="1"/>
          </p:cNvSpPr>
          <p:nvPr>
            <p:ph type="body" idx="1"/>
          </p:nvPr>
        </p:nvSpPr>
        <p:spPr>
          <a:xfrm>
            <a:off x="1028702" y="5613401"/>
            <a:ext cx="15592061" cy="2459421"/>
          </a:xfrm>
        </p:spPr>
        <p:txBody>
          <a:bodyPr anchor="t">
            <a:normAutofit/>
          </a:bodyPr>
          <a:lstStyle>
            <a:lvl1pPr marL="0" indent="0" algn="l">
              <a:buNone/>
              <a:defRPr sz="3000">
                <a:solidFill>
                  <a:schemeClr val="bg1">
                    <a:lumMod val="50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07-Aug-22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84168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07-Aug-22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4525455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1028702" y="1028700"/>
            <a:ext cx="15595323" cy="173721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1028700" y="3095095"/>
            <a:ext cx="7633071" cy="4966784"/>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8990957" y="3095095"/>
            <a:ext cx="7629807" cy="4966784"/>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07-Aug-22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6836069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1028702" y="1028700"/>
            <a:ext cx="15592061" cy="1737210"/>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7534" y="3095094"/>
            <a:ext cx="7284237" cy="1019991"/>
          </a:xfrm>
        </p:spPr>
        <p:txBody>
          <a:bodyPr anchor="b">
            <a:noAutofit/>
          </a:bodyPr>
          <a:lstStyle>
            <a:lvl1pPr marL="0" indent="0">
              <a:lnSpc>
                <a:spcPct val="90000"/>
              </a:lnSpc>
              <a:buNone/>
              <a:defRPr sz="39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2" name="Content Placeholder 3"/>
          <p:cNvSpPr>
            <a:spLocks noGrp="1"/>
          </p:cNvSpPr>
          <p:nvPr>
            <p:ph sz="quarter" idx="13"/>
          </p:nvPr>
        </p:nvSpPr>
        <p:spPr>
          <a:xfrm>
            <a:off x="1028703" y="4292600"/>
            <a:ext cx="7633068" cy="3769278"/>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327287" y="3095094"/>
            <a:ext cx="7296737" cy="1019991"/>
          </a:xfrm>
        </p:spPr>
        <p:txBody>
          <a:bodyPr anchor="b">
            <a:noAutofit/>
          </a:bodyPr>
          <a:lstStyle>
            <a:lvl1pPr marL="0" indent="0">
              <a:lnSpc>
                <a:spcPct val="90000"/>
              </a:lnSpc>
              <a:buNone/>
              <a:defRPr sz="39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3" name="Content Placeholder 5"/>
          <p:cNvSpPr>
            <a:spLocks noGrp="1"/>
          </p:cNvSpPr>
          <p:nvPr>
            <p:ph sz="quarter" idx="14"/>
          </p:nvPr>
        </p:nvSpPr>
        <p:spPr>
          <a:xfrm>
            <a:off x="8990954" y="4292600"/>
            <a:ext cx="7633070" cy="3769278"/>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07-Aug-22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6126965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07-Aug-22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3810122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07-Aug-22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8777834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40465" y="1028700"/>
            <a:ext cx="6190290" cy="3034878"/>
          </a:xfrm>
        </p:spPr>
        <p:txBody>
          <a:bodyPr anchor="b">
            <a:normAutofit/>
          </a:bodyPr>
          <a:lstStyle>
            <a:lvl1pPr algn="ctr">
              <a:defRPr sz="5400"/>
            </a:lvl1pPr>
          </a:lstStyle>
          <a:p>
            <a:r>
              <a:rPr lang="en-US"/>
              <a:t>Click to edit Master title style</a:t>
            </a:r>
            <a:endParaRPr lang="en-US" dirty="0"/>
          </a:p>
        </p:txBody>
      </p:sp>
      <p:sp>
        <p:nvSpPr>
          <p:cNvPr id="10" name="Content Placeholder 2"/>
          <p:cNvSpPr>
            <a:spLocks noGrp="1"/>
          </p:cNvSpPr>
          <p:nvPr>
            <p:ph sz="quarter" idx="13"/>
          </p:nvPr>
        </p:nvSpPr>
        <p:spPr>
          <a:xfrm>
            <a:off x="7569199" y="1028701"/>
            <a:ext cx="9051563" cy="70331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40464" y="4063579"/>
            <a:ext cx="6190292" cy="3998300"/>
          </a:xfrm>
        </p:spPr>
        <p:txBody>
          <a:bodyPr anchor="t">
            <a:normAutofit/>
          </a:bodyPr>
          <a:lstStyle>
            <a:lvl1pPr marL="0" indent="0" algn="ctr">
              <a:buNone/>
              <a:defRPr sz="27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07-Aug-22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8485696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28700" y="1028700"/>
            <a:ext cx="9517953" cy="3034878"/>
          </a:xfrm>
        </p:spPr>
        <p:txBody>
          <a:bodyPr anchor="b">
            <a:normAutofit/>
          </a:bodyPr>
          <a:lstStyle>
            <a:lvl1pPr algn="ctr">
              <a:defRPr sz="5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223543" y="1"/>
            <a:ext cx="5397219" cy="7607300"/>
          </a:xfrm>
          <a:ln w="57150" cmpd="thinThick">
            <a:solidFill>
              <a:schemeClr val="bg1">
                <a:lumMod val="50000"/>
              </a:schemeClr>
            </a:solidFill>
            <a:miter lim="800000"/>
          </a:ln>
        </p:spPr>
        <p:txBody>
          <a:bodyPr anchor="t"/>
          <a:lstStyle>
            <a:lvl1pPr marL="0" indent="0" algn="ctr">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028702" y="4063579"/>
            <a:ext cx="9517952" cy="3543722"/>
          </a:xfrm>
        </p:spPr>
        <p:txBody>
          <a:bodyPr anchor="t">
            <a:normAutofit/>
          </a:bodyPr>
          <a:lstStyle>
            <a:lvl1pPr marL="0" indent="0" algn="ctr">
              <a:buNone/>
              <a:defRPr sz="27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07-Aug-22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7882999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28700" y="6159499"/>
            <a:ext cx="15592062" cy="883269"/>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28702" y="1028699"/>
            <a:ext cx="15588770" cy="4792355"/>
          </a:xfrm>
          <a:ln w="57150" cmpd="thinThick">
            <a:solidFill>
              <a:schemeClr val="bg1">
                <a:lumMod val="50000"/>
              </a:schemeClr>
            </a:solidFill>
            <a:miter lim="800000"/>
          </a:ln>
        </p:spPr>
        <p:txBody>
          <a:bodyPr anchor="t"/>
          <a:lstStyle>
            <a:lvl1pPr marL="0" indent="0" algn="ctr">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028670" y="7054385"/>
            <a:ext cx="15592092" cy="1023708"/>
          </a:xfrm>
        </p:spPr>
        <p:txBody>
          <a:bodyPr anchor="t"/>
          <a:lstStyle>
            <a:lvl1pPr marL="0" indent="0" algn="l">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07-Aug-22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1073773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028702" y="1028701"/>
            <a:ext cx="15595353" cy="4792355"/>
          </a:xfrm>
        </p:spPr>
        <p:txBody>
          <a:bodyPr anchor="ctr">
            <a:normAutofit/>
          </a:bodyPr>
          <a:lstStyle>
            <a:lvl1pPr algn="ctr">
              <a:defRPr sz="7200"/>
            </a:lvl1pPr>
          </a:lstStyle>
          <a:p>
            <a:r>
              <a:rPr lang="en-US"/>
              <a:t>Click to edit Master title style</a:t>
            </a:r>
            <a:endParaRPr lang="en-US" dirty="0"/>
          </a:p>
        </p:txBody>
      </p:sp>
      <p:sp>
        <p:nvSpPr>
          <p:cNvPr id="4" name="Text Placeholder 3"/>
          <p:cNvSpPr>
            <a:spLocks noGrp="1"/>
          </p:cNvSpPr>
          <p:nvPr>
            <p:ph type="body" sz="half" idx="2"/>
          </p:nvPr>
        </p:nvSpPr>
        <p:spPr>
          <a:xfrm>
            <a:off x="1028669" y="6159500"/>
            <a:ext cx="15592094" cy="1910409"/>
          </a:xfrm>
        </p:spPr>
        <p:txBody>
          <a:bodyPr anchor="ctr">
            <a:normAutofit/>
          </a:bodyPr>
          <a:lstStyle>
            <a:lvl1pPr marL="0" indent="0" algn="ctr">
              <a:buNone/>
              <a:defRPr sz="27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07-Aug-22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501709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82598" y="1028700"/>
            <a:ext cx="14287530" cy="4375056"/>
          </a:xfrm>
        </p:spPr>
        <p:txBody>
          <a:bodyPr anchor="ctr">
            <a:normAutofit/>
          </a:bodyPr>
          <a:lstStyle>
            <a:lvl1pPr algn="ctr">
              <a:defRPr sz="7200"/>
            </a:lvl1pPr>
          </a:lstStyle>
          <a:p>
            <a:r>
              <a:rPr lang="en-US"/>
              <a:t>Click to edit Master title style</a:t>
            </a:r>
            <a:endParaRPr lang="en-US" dirty="0"/>
          </a:p>
        </p:txBody>
      </p:sp>
      <p:sp>
        <p:nvSpPr>
          <p:cNvPr id="12" name="Text Placeholder 3"/>
          <p:cNvSpPr>
            <a:spLocks noGrp="1"/>
          </p:cNvSpPr>
          <p:nvPr>
            <p:ph type="body" sz="half" idx="13"/>
          </p:nvPr>
        </p:nvSpPr>
        <p:spPr>
          <a:xfrm>
            <a:off x="2325396" y="5415048"/>
            <a:ext cx="13001934" cy="566652"/>
          </a:xfrm>
        </p:spPr>
        <p:txBody>
          <a:bodyPr anchor="t">
            <a:normAutofit/>
          </a:bodyPr>
          <a:lstStyle>
            <a:lvl1pPr marL="0" indent="0" algn="r">
              <a:buNone/>
              <a:defRPr sz="2100">
                <a:solidFill>
                  <a:schemeClr val="tx1">
                    <a:lumMod val="50000"/>
                    <a:lumOff val="50000"/>
                  </a:schemeClr>
                </a:solidFill>
              </a:defRPr>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4" name="Text Placeholder 3"/>
          <p:cNvSpPr>
            <a:spLocks noGrp="1"/>
          </p:cNvSpPr>
          <p:nvPr>
            <p:ph type="body" sz="half" idx="2"/>
          </p:nvPr>
        </p:nvSpPr>
        <p:spPr>
          <a:xfrm>
            <a:off x="1028702" y="6159501"/>
            <a:ext cx="15595323" cy="1902378"/>
          </a:xfrm>
        </p:spPr>
        <p:txBody>
          <a:bodyPr anchor="ctr">
            <a:normAutofit/>
          </a:bodyPr>
          <a:lstStyle>
            <a:lvl1pPr marL="0" indent="0" algn="ctr">
              <a:buNone/>
              <a:defRPr sz="27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07-Aug-22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3" name="TextBox 12"/>
          <p:cNvSpPr txBox="1"/>
          <p:nvPr/>
        </p:nvSpPr>
        <p:spPr>
          <a:xfrm>
            <a:off x="1028702" y="1338942"/>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2000" dirty="0">
                <a:solidFill>
                  <a:schemeClr val="tx1"/>
                </a:solidFill>
                <a:effectLst/>
              </a:rPr>
              <a:t>“</a:t>
            </a:r>
          </a:p>
        </p:txBody>
      </p:sp>
      <p:sp>
        <p:nvSpPr>
          <p:cNvPr id="14" name="TextBox 13"/>
          <p:cNvSpPr txBox="1"/>
          <p:nvPr/>
        </p:nvSpPr>
        <p:spPr>
          <a:xfrm>
            <a:off x="15709625" y="4384241"/>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p>
        </p:txBody>
      </p:sp>
    </p:spTree>
    <p:extLst>
      <p:ext uri="{BB962C8B-B14F-4D97-AF65-F5344CB8AC3E}">
        <p14:creationId xmlns:p14="http://schemas.microsoft.com/office/powerpoint/2010/main" val="19927464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28701" y="2585782"/>
            <a:ext cx="15592061" cy="3767753"/>
          </a:xfrm>
        </p:spPr>
        <p:txBody>
          <a:bodyPr anchor="b">
            <a:normAutofit/>
          </a:bodyPr>
          <a:lstStyle>
            <a:lvl1pPr algn="l">
              <a:defRPr sz="7200"/>
            </a:lvl1pPr>
          </a:lstStyle>
          <a:p>
            <a:r>
              <a:rPr lang="en-US"/>
              <a:t>Click to edit Master title style</a:t>
            </a:r>
            <a:endParaRPr lang="en-US" dirty="0"/>
          </a:p>
        </p:txBody>
      </p:sp>
      <p:sp>
        <p:nvSpPr>
          <p:cNvPr id="4" name="Text Placeholder 3"/>
          <p:cNvSpPr>
            <a:spLocks noGrp="1"/>
          </p:cNvSpPr>
          <p:nvPr>
            <p:ph type="body" sz="half" idx="2"/>
          </p:nvPr>
        </p:nvSpPr>
        <p:spPr>
          <a:xfrm>
            <a:off x="1028701" y="6371202"/>
            <a:ext cx="15592061" cy="1710966"/>
          </a:xfrm>
        </p:spPr>
        <p:txBody>
          <a:bodyPr anchor="t">
            <a:normAutofit/>
          </a:bodyPr>
          <a:lstStyle>
            <a:lvl1pPr marL="0" indent="0" algn="l">
              <a:buNone/>
              <a:defRPr sz="27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07-Aug-22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31155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07-Aug-22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6886150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028703" y="1028701"/>
            <a:ext cx="15592059" cy="1727948"/>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1028703" y="3095093"/>
            <a:ext cx="4965192" cy="864393"/>
          </a:xfrm>
        </p:spPr>
        <p:txBody>
          <a:bodyPr anchor="b">
            <a:noAutofit/>
          </a:bodyPr>
          <a:lstStyle>
            <a:lvl1pPr marL="0" indent="0" algn="ctr">
              <a:lnSpc>
                <a:spcPct val="90000"/>
              </a:lnSpc>
              <a:buNone/>
              <a:defRPr sz="36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8" name="Text Placeholder 3"/>
          <p:cNvSpPr>
            <a:spLocks noGrp="1"/>
          </p:cNvSpPr>
          <p:nvPr>
            <p:ph type="body" sz="half" idx="15"/>
          </p:nvPr>
        </p:nvSpPr>
        <p:spPr>
          <a:xfrm>
            <a:off x="1028703" y="3959487"/>
            <a:ext cx="4965192" cy="4102392"/>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9" name="Text Placeholder 4"/>
          <p:cNvSpPr>
            <a:spLocks noGrp="1"/>
          </p:cNvSpPr>
          <p:nvPr>
            <p:ph type="body" sz="quarter" idx="3"/>
          </p:nvPr>
        </p:nvSpPr>
        <p:spPr>
          <a:xfrm>
            <a:off x="6351933" y="3095093"/>
            <a:ext cx="4965192" cy="864393"/>
          </a:xfrm>
        </p:spPr>
        <p:txBody>
          <a:bodyPr anchor="b">
            <a:noAutofit/>
          </a:bodyPr>
          <a:lstStyle>
            <a:lvl1pPr marL="0" indent="0" algn="ctr">
              <a:lnSpc>
                <a:spcPct val="90000"/>
              </a:lnSpc>
              <a:buNone/>
              <a:defRPr sz="36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0" name="Text Placeholder 3"/>
          <p:cNvSpPr>
            <a:spLocks noGrp="1"/>
          </p:cNvSpPr>
          <p:nvPr>
            <p:ph type="body" sz="half" idx="16"/>
          </p:nvPr>
        </p:nvSpPr>
        <p:spPr>
          <a:xfrm>
            <a:off x="6351932" y="3959487"/>
            <a:ext cx="4965192" cy="4102392"/>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1" name="Text Placeholder 4"/>
          <p:cNvSpPr>
            <a:spLocks noGrp="1"/>
          </p:cNvSpPr>
          <p:nvPr>
            <p:ph type="body" sz="quarter" idx="13"/>
          </p:nvPr>
        </p:nvSpPr>
        <p:spPr>
          <a:xfrm>
            <a:off x="11655570" y="3095093"/>
            <a:ext cx="4965192" cy="864393"/>
          </a:xfrm>
        </p:spPr>
        <p:txBody>
          <a:bodyPr anchor="b">
            <a:noAutofit/>
          </a:bodyPr>
          <a:lstStyle>
            <a:lvl1pPr marL="0" indent="0" algn="ctr">
              <a:lnSpc>
                <a:spcPct val="90000"/>
              </a:lnSpc>
              <a:buNone/>
              <a:defRPr sz="36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2" name="Text Placeholder 3"/>
          <p:cNvSpPr>
            <a:spLocks noGrp="1"/>
          </p:cNvSpPr>
          <p:nvPr>
            <p:ph type="body" sz="half" idx="17"/>
          </p:nvPr>
        </p:nvSpPr>
        <p:spPr>
          <a:xfrm>
            <a:off x="11655570" y="3959487"/>
            <a:ext cx="4965192" cy="4102392"/>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pPr/>
              <a:t>07-Aug-22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0839547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028702" y="1028701"/>
            <a:ext cx="15595323" cy="1727948"/>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1037760" y="5719538"/>
            <a:ext cx="4965192" cy="864393"/>
          </a:xfrm>
        </p:spPr>
        <p:txBody>
          <a:bodyPr anchor="b">
            <a:noAutofit/>
          </a:bodyPr>
          <a:lstStyle>
            <a:lvl1pPr marL="0" indent="0" algn="ctr">
              <a:lnSpc>
                <a:spcPct val="90000"/>
              </a:lnSpc>
              <a:buNone/>
              <a:defRPr sz="33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0" name="Picture Placeholder 2"/>
          <p:cNvSpPr>
            <a:spLocks noGrp="1" noChangeAspect="1"/>
          </p:cNvSpPr>
          <p:nvPr>
            <p:ph type="pic" idx="15"/>
          </p:nvPr>
        </p:nvSpPr>
        <p:spPr>
          <a:xfrm>
            <a:off x="1028670" y="3095093"/>
            <a:ext cx="4965192" cy="2305088"/>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1" name="Text Placeholder 3"/>
          <p:cNvSpPr>
            <a:spLocks noGrp="1"/>
          </p:cNvSpPr>
          <p:nvPr>
            <p:ph type="body" sz="half" idx="18"/>
          </p:nvPr>
        </p:nvSpPr>
        <p:spPr>
          <a:xfrm>
            <a:off x="1037760" y="6583931"/>
            <a:ext cx="4965192" cy="1477949"/>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22" name="Text Placeholder 4"/>
          <p:cNvSpPr>
            <a:spLocks noGrp="1"/>
          </p:cNvSpPr>
          <p:nvPr>
            <p:ph type="body" sz="quarter" idx="3"/>
          </p:nvPr>
        </p:nvSpPr>
        <p:spPr>
          <a:xfrm>
            <a:off x="6356115" y="5719538"/>
            <a:ext cx="4965192" cy="864393"/>
          </a:xfrm>
        </p:spPr>
        <p:txBody>
          <a:bodyPr anchor="b">
            <a:noAutofit/>
          </a:bodyPr>
          <a:lstStyle>
            <a:lvl1pPr marL="0" indent="0" algn="ctr">
              <a:lnSpc>
                <a:spcPct val="90000"/>
              </a:lnSpc>
              <a:buNone/>
              <a:defRPr sz="33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3" name="Picture Placeholder 2"/>
          <p:cNvSpPr>
            <a:spLocks noGrp="1" noChangeAspect="1"/>
          </p:cNvSpPr>
          <p:nvPr>
            <p:ph type="pic" idx="21"/>
          </p:nvPr>
        </p:nvSpPr>
        <p:spPr>
          <a:xfrm>
            <a:off x="6353999" y="3095093"/>
            <a:ext cx="4965192" cy="230285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4" name="Text Placeholder 3"/>
          <p:cNvSpPr>
            <a:spLocks noGrp="1"/>
          </p:cNvSpPr>
          <p:nvPr>
            <p:ph type="body" sz="half" idx="19"/>
          </p:nvPr>
        </p:nvSpPr>
        <p:spPr>
          <a:xfrm>
            <a:off x="6353999" y="6583929"/>
            <a:ext cx="4965192" cy="1477950"/>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25" name="Text Placeholder 4"/>
          <p:cNvSpPr>
            <a:spLocks noGrp="1"/>
          </p:cNvSpPr>
          <p:nvPr>
            <p:ph type="body" sz="quarter" idx="13"/>
          </p:nvPr>
        </p:nvSpPr>
        <p:spPr>
          <a:xfrm>
            <a:off x="11653416" y="5719538"/>
            <a:ext cx="4965192" cy="864393"/>
          </a:xfrm>
        </p:spPr>
        <p:txBody>
          <a:bodyPr anchor="b">
            <a:noAutofit/>
          </a:bodyPr>
          <a:lstStyle>
            <a:lvl1pPr marL="0" indent="0" algn="ctr">
              <a:lnSpc>
                <a:spcPct val="90000"/>
              </a:lnSpc>
              <a:buNone/>
              <a:defRPr sz="33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6" name="Picture Placeholder 2"/>
          <p:cNvSpPr>
            <a:spLocks noGrp="1" noChangeAspect="1"/>
          </p:cNvSpPr>
          <p:nvPr>
            <p:ph type="pic" idx="22"/>
          </p:nvPr>
        </p:nvSpPr>
        <p:spPr>
          <a:xfrm>
            <a:off x="11653228" y="3095091"/>
            <a:ext cx="4965192" cy="2305794"/>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7" name="Text Placeholder 3"/>
          <p:cNvSpPr>
            <a:spLocks noGrp="1"/>
          </p:cNvSpPr>
          <p:nvPr>
            <p:ph type="body" sz="half" idx="20"/>
          </p:nvPr>
        </p:nvSpPr>
        <p:spPr>
          <a:xfrm>
            <a:off x="11653228" y="6583926"/>
            <a:ext cx="4965192" cy="1477953"/>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pPr/>
              <a:t>07-Aug-22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056435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1028701" y="3095094"/>
            <a:ext cx="15592061" cy="4966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07-Aug-22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3984585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223793" y="1028701"/>
            <a:ext cx="3396969" cy="7033178"/>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1028701" y="1028701"/>
            <a:ext cx="11856647" cy="7033178"/>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07-Aug-22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53320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20058" y="914402"/>
            <a:ext cx="5784056" cy="2459826"/>
          </a:xfr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34301" y="888999"/>
            <a:ext cx="8836814" cy="779780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20058" y="3374229"/>
            <a:ext cx="5784056" cy="5312571"/>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07-Aug-22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52988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12120" y="914400"/>
            <a:ext cx="8901762" cy="2459829"/>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071082" y="914402"/>
            <a:ext cx="5500035" cy="77723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712116" y="3374229"/>
            <a:ext cx="8901767" cy="5312571"/>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07-Aug-22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29975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2.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3.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4.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theme" Target="../theme/theme5.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19" Type="http://schemas.openxmlformats.org/officeDocument/2006/relationships/image" Target="../media/image5.jpg"/><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1" y="-1"/>
            <a:ext cx="18288005" cy="10287002"/>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21432" y="1"/>
            <a:ext cx="18080832" cy="10287002"/>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712120" y="927777"/>
            <a:ext cx="14858997" cy="2217855"/>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712119" y="3374230"/>
            <a:ext cx="14858999" cy="531257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185382" y="8824915"/>
            <a:ext cx="4114800" cy="547688"/>
          </a:xfrm>
          <a:prstGeom prst="rect">
            <a:avLst/>
          </a:prstGeom>
        </p:spPr>
        <p:txBody>
          <a:bodyPr vert="horz" lIns="91440" tIns="45720" rIns="91440" bIns="45720" rtlCol="0" anchor="ctr"/>
          <a:lstStyle>
            <a:lvl1pPr algn="r">
              <a:defRPr sz="1575">
                <a:solidFill>
                  <a:schemeClr val="tx1">
                    <a:tint val="75000"/>
                  </a:schemeClr>
                </a:solidFill>
              </a:defRPr>
            </a:lvl1pPr>
          </a:lstStyle>
          <a:p>
            <a:fld id="{1D8BD707-D9CF-40AE-B4C6-C98DA3205C09}" type="datetimeFigureOut">
              <a:rPr lang="en-US" smtClean="0"/>
              <a:pPr/>
              <a:t>07-Aug-22</a:t>
            </a:fld>
            <a:endParaRPr lang="en-US"/>
          </a:p>
        </p:txBody>
      </p:sp>
      <p:sp>
        <p:nvSpPr>
          <p:cNvPr id="5" name="Footer Placeholder 4"/>
          <p:cNvSpPr>
            <a:spLocks noGrp="1"/>
          </p:cNvSpPr>
          <p:nvPr>
            <p:ph type="ftr" sz="quarter" idx="3"/>
          </p:nvPr>
        </p:nvSpPr>
        <p:spPr>
          <a:xfrm>
            <a:off x="1712117" y="8824913"/>
            <a:ext cx="9358964" cy="547688"/>
          </a:xfrm>
          <a:prstGeom prst="rect">
            <a:avLst/>
          </a:prstGeom>
        </p:spPr>
        <p:txBody>
          <a:bodyPr vert="horz" lIns="91440" tIns="45720" rIns="91440" bIns="45720" rtlCol="0" anchor="ctr"/>
          <a:lstStyle>
            <a:lvl1pPr algn="l">
              <a:defRPr sz="1575"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414482" y="8824912"/>
            <a:ext cx="1156634" cy="547688"/>
          </a:xfrm>
          <a:prstGeom prst="rect">
            <a:avLst/>
          </a:prstGeom>
        </p:spPr>
        <p:txBody>
          <a:bodyPr vert="horz" lIns="91440" tIns="45720" rIns="91440" bIns="45720" rtlCol="0" anchor="ctr"/>
          <a:lstStyle>
            <a:lvl1pPr algn="r">
              <a:defRPr sz="1575">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036673550"/>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l" defTabSz="1371600" rtl="0" eaLnBrk="1" latinLnBrk="0" hangingPunct="1">
        <a:lnSpc>
          <a:spcPct val="90000"/>
        </a:lnSpc>
        <a:spcBef>
          <a:spcPct val="0"/>
        </a:spcBef>
        <a:buNone/>
        <a:defRPr sz="5400" kern="1200" cap="all" baseline="0">
          <a:solidFill>
            <a:schemeClr val="tx1"/>
          </a:solidFill>
          <a:latin typeface="+mj-lt"/>
          <a:ea typeface="+mj-ea"/>
          <a:cs typeface="+mj-cs"/>
        </a:defRPr>
      </a:lvl1pPr>
    </p:titleStyle>
    <p:bodyStyle>
      <a:lvl1pPr marL="342900" indent="-342900" algn="l" defTabSz="1371600" rtl="0" eaLnBrk="1" latinLnBrk="0" hangingPunct="1">
        <a:lnSpc>
          <a:spcPct val="120000"/>
        </a:lnSpc>
        <a:spcBef>
          <a:spcPts val="1500"/>
        </a:spcBef>
        <a:buSzPct val="125000"/>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120000"/>
        </a:lnSpc>
        <a:spcBef>
          <a:spcPts val="750"/>
        </a:spcBef>
        <a:buSzPct val="125000"/>
        <a:buFont typeface="Arial" panose="020B0604020202020204" pitchFamily="34" charset="0"/>
        <a:buChar char="•"/>
        <a:defRPr sz="3000" kern="1200">
          <a:solidFill>
            <a:schemeClr val="tx1"/>
          </a:solidFill>
          <a:latin typeface="+mn-lt"/>
          <a:ea typeface="+mn-ea"/>
          <a:cs typeface="+mn-cs"/>
        </a:defRPr>
      </a:lvl2pPr>
      <a:lvl3pPr marL="1714500" indent="-342900" algn="l" defTabSz="1371600" rtl="0" eaLnBrk="1" latinLnBrk="0" hangingPunct="1">
        <a:lnSpc>
          <a:spcPct val="120000"/>
        </a:lnSpc>
        <a:spcBef>
          <a:spcPts val="750"/>
        </a:spcBef>
        <a:buSzPct val="125000"/>
        <a:buFont typeface="Arial" panose="020B0604020202020204" pitchFamily="34" charset="0"/>
        <a:buChar char="•"/>
        <a:defRPr sz="2700" kern="1200">
          <a:solidFill>
            <a:schemeClr val="tx1"/>
          </a:solidFill>
          <a:latin typeface="+mn-lt"/>
          <a:ea typeface="+mn-ea"/>
          <a:cs typeface="+mn-cs"/>
        </a:defRPr>
      </a:lvl3pPr>
      <a:lvl4pPr marL="2400300" indent="-342900" algn="l" defTabSz="1371600" rtl="0" eaLnBrk="1" latinLnBrk="0" hangingPunct="1">
        <a:lnSpc>
          <a:spcPct val="120000"/>
        </a:lnSpc>
        <a:spcBef>
          <a:spcPts val="750"/>
        </a:spcBef>
        <a:buSzPct val="125000"/>
        <a:buFont typeface="Arial" panose="020B0604020202020204" pitchFamily="34" charset="0"/>
        <a:buChar char="•"/>
        <a:defRPr sz="2400" kern="1200">
          <a:solidFill>
            <a:schemeClr val="tx1"/>
          </a:solidFill>
          <a:latin typeface="+mn-lt"/>
          <a:ea typeface="+mn-ea"/>
          <a:cs typeface="+mn-cs"/>
        </a:defRPr>
      </a:lvl4pPr>
      <a:lvl5pPr marL="3086100" indent="-342900" algn="l" defTabSz="1371600" rtl="0" eaLnBrk="1" latinLnBrk="0" hangingPunct="1">
        <a:lnSpc>
          <a:spcPct val="120000"/>
        </a:lnSpc>
        <a:spcBef>
          <a:spcPts val="750"/>
        </a:spcBef>
        <a:buSzPct val="125000"/>
        <a:buFont typeface="Arial" panose="020B0604020202020204" pitchFamily="34" charset="0"/>
        <a:buChar char="•"/>
        <a:defRPr sz="2400" kern="1200">
          <a:solidFill>
            <a:schemeClr val="tx1"/>
          </a:solidFill>
          <a:latin typeface="+mn-lt"/>
          <a:ea typeface="+mn-ea"/>
          <a:cs typeface="+mn-cs"/>
        </a:defRPr>
      </a:lvl5pPr>
      <a:lvl6pPr marL="3771900" indent="-342900" algn="l" defTabSz="1371600" rtl="0" eaLnBrk="1" latinLnBrk="0" hangingPunct="1">
        <a:lnSpc>
          <a:spcPct val="120000"/>
        </a:lnSpc>
        <a:spcBef>
          <a:spcPts val="750"/>
        </a:spcBef>
        <a:buSzPct val="125000"/>
        <a:buFont typeface="Arial" panose="020B0604020202020204" pitchFamily="34" charset="0"/>
        <a:buChar char="•"/>
        <a:defRPr sz="2100" kern="1200">
          <a:solidFill>
            <a:schemeClr val="tx1"/>
          </a:solidFill>
          <a:latin typeface="+mn-lt"/>
          <a:ea typeface="+mn-ea"/>
          <a:cs typeface="+mn-cs"/>
        </a:defRPr>
      </a:lvl6pPr>
      <a:lvl7pPr marL="4457700" indent="-342900" algn="l" defTabSz="1371600" rtl="0" eaLnBrk="1" latinLnBrk="0" hangingPunct="1">
        <a:lnSpc>
          <a:spcPct val="120000"/>
        </a:lnSpc>
        <a:spcBef>
          <a:spcPts val="750"/>
        </a:spcBef>
        <a:buSzPct val="125000"/>
        <a:buFont typeface="Arial" panose="020B0604020202020204" pitchFamily="34" charset="0"/>
        <a:buChar char="•"/>
        <a:defRPr sz="2100" kern="1200">
          <a:solidFill>
            <a:schemeClr val="tx1"/>
          </a:solidFill>
          <a:latin typeface="+mn-lt"/>
          <a:ea typeface="+mn-ea"/>
          <a:cs typeface="+mn-cs"/>
        </a:defRPr>
      </a:lvl7pPr>
      <a:lvl8pPr marL="5143500" indent="-342900" algn="l" defTabSz="1371600" rtl="0" eaLnBrk="1" latinLnBrk="0" hangingPunct="1">
        <a:lnSpc>
          <a:spcPct val="120000"/>
        </a:lnSpc>
        <a:spcBef>
          <a:spcPts val="750"/>
        </a:spcBef>
        <a:buSzPct val="125000"/>
        <a:buFont typeface="Arial" panose="020B0604020202020204" pitchFamily="34" charset="0"/>
        <a:buChar char="•"/>
        <a:defRPr sz="2100" kern="1200">
          <a:solidFill>
            <a:schemeClr val="tx1"/>
          </a:solidFill>
          <a:latin typeface="+mn-lt"/>
          <a:ea typeface="+mn-ea"/>
          <a:cs typeface="+mn-cs"/>
        </a:defRPr>
      </a:lvl8pPr>
      <a:lvl9pPr marL="5829300" indent="-342900" algn="l" defTabSz="1371600" rtl="0" eaLnBrk="1" latinLnBrk="0" hangingPunct="1">
        <a:lnSpc>
          <a:spcPct val="120000"/>
        </a:lnSpc>
        <a:spcBef>
          <a:spcPts val="750"/>
        </a:spcBef>
        <a:buSzPct val="125000"/>
        <a:buFont typeface="Arial" panose="020B0604020202020204" pitchFamily="34" charset="0"/>
        <a:buChar char="•"/>
        <a:defRPr sz="21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1" y="-1"/>
            <a:ext cx="18288005" cy="10287002"/>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21432" y="1"/>
            <a:ext cx="18080832" cy="10287002"/>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712120" y="927777"/>
            <a:ext cx="14858997" cy="2217855"/>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712119" y="3374230"/>
            <a:ext cx="14858999" cy="531257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185382" y="8824915"/>
            <a:ext cx="4114800" cy="547688"/>
          </a:xfrm>
          <a:prstGeom prst="rect">
            <a:avLst/>
          </a:prstGeom>
        </p:spPr>
        <p:txBody>
          <a:bodyPr vert="horz" lIns="91440" tIns="45720" rIns="91440" bIns="45720" rtlCol="0" anchor="ctr"/>
          <a:lstStyle>
            <a:lvl1pPr algn="r">
              <a:defRPr sz="1575">
                <a:solidFill>
                  <a:schemeClr val="tx1">
                    <a:tint val="75000"/>
                  </a:schemeClr>
                </a:solidFill>
              </a:defRPr>
            </a:lvl1pPr>
          </a:lstStyle>
          <a:p>
            <a:fld id="{1D8BD707-D9CF-40AE-B4C6-C98DA3205C09}" type="datetimeFigureOut">
              <a:rPr lang="en-US" smtClean="0"/>
              <a:pPr/>
              <a:t>07-Aug-22</a:t>
            </a:fld>
            <a:endParaRPr lang="en-US"/>
          </a:p>
        </p:txBody>
      </p:sp>
      <p:sp>
        <p:nvSpPr>
          <p:cNvPr id="5" name="Footer Placeholder 4"/>
          <p:cNvSpPr>
            <a:spLocks noGrp="1"/>
          </p:cNvSpPr>
          <p:nvPr>
            <p:ph type="ftr" sz="quarter" idx="3"/>
          </p:nvPr>
        </p:nvSpPr>
        <p:spPr>
          <a:xfrm>
            <a:off x="1712117" y="8824913"/>
            <a:ext cx="9358964" cy="547688"/>
          </a:xfrm>
          <a:prstGeom prst="rect">
            <a:avLst/>
          </a:prstGeom>
        </p:spPr>
        <p:txBody>
          <a:bodyPr vert="horz" lIns="91440" tIns="45720" rIns="91440" bIns="45720" rtlCol="0" anchor="ctr"/>
          <a:lstStyle>
            <a:lvl1pPr algn="l">
              <a:defRPr sz="1575"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414482" y="8824912"/>
            <a:ext cx="1156634" cy="547688"/>
          </a:xfrm>
          <a:prstGeom prst="rect">
            <a:avLst/>
          </a:prstGeom>
        </p:spPr>
        <p:txBody>
          <a:bodyPr vert="horz" lIns="91440" tIns="45720" rIns="91440" bIns="45720" rtlCol="0" anchor="ctr"/>
          <a:lstStyle>
            <a:lvl1pPr algn="r">
              <a:defRPr sz="1575">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758333368"/>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l" defTabSz="1371600" rtl="0" eaLnBrk="1" latinLnBrk="0" hangingPunct="1">
        <a:lnSpc>
          <a:spcPct val="90000"/>
        </a:lnSpc>
        <a:spcBef>
          <a:spcPct val="0"/>
        </a:spcBef>
        <a:buNone/>
        <a:defRPr sz="5400" kern="1200" cap="all" baseline="0">
          <a:solidFill>
            <a:schemeClr val="tx1"/>
          </a:solidFill>
          <a:latin typeface="+mj-lt"/>
          <a:ea typeface="+mj-ea"/>
          <a:cs typeface="+mj-cs"/>
        </a:defRPr>
      </a:lvl1pPr>
    </p:titleStyle>
    <p:bodyStyle>
      <a:lvl1pPr marL="342900" indent="-342900" algn="l" defTabSz="1371600" rtl="0" eaLnBrk="1" latinLnBrk="0" hangingPunct="1">
        <a:lnSpc>
          <a:spcPct val="120000"/>
        </a:lnSpc>
        <a:spcBef>
          <a:spcPts val="1500"/>
        </a:spcBef>
        <a:buSzPct val="125000"/>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120000"/>
        </a:lnSpc>
        <a:spcBef>
          <a:spcPts val="750"/>
        </a:spcBef>
        <a:buSzPct val="125000"/>
        <a:buFont typeface="Arial" panose="020B0604020202020204" pitchFamily="34" charset="0"/>
        <a:buChar char="•"/>
        <a:defRPr sz="3000" kern="1200">
          <a:solidFill>
            <a:schemeClr val="tx1"/>
          </a:solidFill>
          <a:latin typeface="+mn-lt"/>
          <a:ea typeface="+mn-ea"/>
          <a:cs typeface="+mn-cs"/>
        </a:defRPr>
      </a:lvl2pPr>
      <a:lvl3pPr marL="1714500" indent="-342900" algn="l" defTabSz="1371600" rtl="0" eaLnBrk="1" latinLnBrk="0" hangingPunct="1">
        <a:lnSpc>
          <a:spcPct val="120000"/>
        </a:lnSpc>
        <a:spcBef>
          <a:spcPts val="750"/>
        </a:spcBef>
        <a:buSzPct val="125000"/>
        <a:buFont typeface="Arial" panose="020B0604020202020204" pitchFamily="34" charset="0"/>
        <a:buChar char="•"/>
        <a:defRPr sz="2700" kern="1200">
          <a:solidFill>
            <a:schemeClr val="tx1"/>
          </a:solidFill>
          <a:latin typeface="+mn-lt"/>
          <a:ea typeface="+mn-ea"/>
          <a:cs typeface="+mn-cs"/>
        </a:defRPr>
      </a:lvl3pPr>
      <a:lvl4pPr marL="2400300" indent="-342900" algn="l" defTabSz="1371600" rtl="0" eaLnBrk="1" latinLnBrk="0" hangingPunct="1">
        <a:lnSpc>
          <a:spcPct val="120000"/>
        </a:lnSpc>
        <a:spcBef>
          <a:spcPts val="750"/>
        </a:spcBef>
        <a:buSzPct val="125000"/>
        <a:buFont typeface="Arial" panose="020B0604020202020204" pitchFamily="34" charset="0"/>
        <a:buChar char="•"/>
        <a:defRPr sz="2400" kern="1200">
          <a:solidFill>
            <a:schemeClr val="tx1"/>
          </a:solidFill>
          <a:latin typeface="+mn-lt"/>
          <a:ea typeface="+mn-ea"/>
          <a:cs typeface="+mn-cs"/>
        </a:defRPr>
      </a:lvl4pPr>
      <a:lvl5pPr marL="3086100" indent="-342900" algn="l" defTabSz="1371600" rtl="0" eaLnBrk="1" latinLnBrk="0" hangingPunct="1">
        <a:lnSpc>
          <a:spcPct val="120000"/>
        </a:lnSpc>
        <a:spcBef>
          <a:spcPts val="750"/>
        </a:spcBef>
        <a:buSzPct val="125000"/>
        <a:buFont typeface="Arial" panose="020B0604020202020204" pitchFamily="34" charset="0"/>
        <a:buChar char="•"/>
        <a:defRPr sz="2400" kern="1200">
          <a:solidFill>
            <a:schemeClr val="tx1"/>
          </a:solidFill>
          <a:latin typeface="+mn-lt"/>
          <a:ea typeface="+mn-ea"/>
          <a:cs typeface="+mn-cs"/>
        </a:defRPr>
      </a:lvl5pPr>
      <a:lvl6pPr marL="3771900" indent="-342900" algn="l" defTabSz="1371600" rtl="0" eaLnBrk="1" latinLnBrk="0" hangingPunct="1">
        <a:lnSpc>
          <a:spcPct val="120000"/>
        </a:lnSpc>
        <a:spcBef>
          <a:spcPts val="750"/>
        </a:spcBef>
        <a:buSzPct val="125000"/>
        <a:buFont typeface="Arial" panose="020B0604020202020204" pitchFamily="34" charset="0"/>
        <a:buChar char="•"/>
        <a:defRPr sz="2100" kern="1200">
          <a:solidFill>
            <a:schemeClr val="tx1"/>
          </a:solidFill>
          <a:latin typeface="+mn-lt"/>
          <a:ea typeface="+mn-ea"/>
          <a:cs typeface="+mn-cs"/>
        </a:defRPr>
      </a:lvl6pPr>
      <a:lvl7pPr marL="4457700" indent="-342900" algn="l" defTabSz="1371600" rtl="0" eaLnBrk="1" latinLnBrk="0" hangingPunct="1">
        <a:lnSpc>
          <a:spcPct val="120000"/>
        </a:lnSpc>
        <a:spcBef>
          <a:spcPts val="750"/>
        </a:spcBef>
        <a:buSzPct val="125000"/>
        <a:buFont typeface="Arial" panose="020B0604020202020204" pitchFamily="34" charset="0"/>
        <a:buChar char="•"/>
        <a:defRPr sz="2100" kern="1200">
          <a:solidFill>
            <a:schemeClr val="tx1"/>
          </a:solidFill>
          <a:latin typeface="+mn-lt"/>
          <a:ea typeface="+mn-ea"/>
          <a:cs typeface="+mn-cs"/>
        </a:defRPr>
      </a:lvl7pPr>
      <a:lvl8pPr marL="5143500" indent="-342900" algn="l" defTabSz="1371600" rtl="0" eaLnBrk="1" latinLnBrk="0" hangingPunct="1">
        <a:lnSpc>
          <a:spcPct val="120000"/>
        </a:lnSpc>
        <a:spcBef>
          <a:spcPts val="750"/>
        </a:spcBef>
        <a:buSzPct val="125000"/>
        <a:buFont typeface="Arial" panose="020B0604020202020204" pitchFamily="34" charset="0"/>
        <a:buChar char="•"/>
        <a:defRPr sz="2100" kern="1200">
          <a:solidFill>
            <a:schemeClr val="tx1"/>
          </a:solidFill>
          <a:latin typeface="+mn-lt"/>
          <a:ea typeface="+mn-ea"/>
          <a:cs typeface="+mn-cs"/>
        </a:defRPr>
      </a:lvl8pPr>
      <a:lvl9pPr marL="5829300" indent="-342900" algn="l" defTabSz="1371600" rtl="0" eaLnBrk="1" latinLnBrk="0" hangingPunct="1">
        <a:lnSpc>
          <a:spcPct val="120000"/>
        </a:lnSpc>
        <a:spcBef>
          <a:spcPts val="750"/>
        </a:spcBef>
        <a:buSzPct val="125000"/>
        <a:buFont typeface="Arial" panose="020B0604020202020204" pitchFamily="34" charset="0"/>
        <a:buChar char="•"/>
        <a:defRPr sz="21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B0F9DD-0FC2-45ED-8910-53736E7A92BA}"/>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EB14DE-5A4B-4710-B989-57D61F5F507A}"/>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32EAAB-9901-45A2-9784-6AA8086FF957}"/>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1D8BD707-D9CF-40AE-B4C6-C98DA3205C09}" type="datetimeFigureOut">
              <a:rPr lang="en-US" smtClean="0"/>
              <a:pPr/>
              <a:t>07-Aug-22</a:t>
            </a:fld>
            <a:endParaRPr lang="en-US"/>
          </a:p>
        </p:txBody>
      </p:sp>
      <p:sp>
        <p:nvSpPr>
          <p:cNvPr id="5" name="Footer Placeholder 4">
            <a:extLst>
              <a:ext uri="{FF2B5EF4-FFF2-40B4-BE49-F238E27FC236}">
                <a16:creationId xmlns:a16="http://schemas.microsoft.com/office/drawing/2014/main" id="{4621858D-1B67-4B61-9AA6-08692EFF9493}"/>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C58F449-CB9C-4464-8D4E-F2CF903C38F4}"/>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53805388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3346704" y="1447038"/>
            <a:ext cx="11594592" cy="178308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346704" y="3957067"/>
            <a:ext cx="11594592" cy="46529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732144" y="9358224"/>
            <a:ext cx="4130619" cy="485952"/>
          </a:xfrm>
          <a:prstGeom prst="rect">
            <a:avLst/>
          </a:prstGeom>
        </p:spPr>
        <p:txBody>
          <a:bodyPr vert="horz" lIns="91440" tIns="45720" rIns="91440" bIns="45720" rtlCol="0" anchor="ctr"/>
          <a:lstStyle>
            <a:lvl1pPr algn="r">
              <a:defRPr sz="1575">
                <a:solidFill>
                  <a:schemeClr val="tx1">
                    <a:alpha val="70000"/>
                  </a:schemeClr>
                </a:solidFill>
              </a:defRPr>
            </a:lvl1pPr>
          </a:lstStyle>
          <a:p>
            <a:fld id="{1D8BD707-D9CF-40AE-B4C6-C98DA3205C09}" type="datetimeFigureOut">
              <a:rPr lang="en-US" smtClean="0"/>
              <a:pPr/>
              <a:t>07-Aug-22</a:t>
            </a:fld>
            <a:endParaRPr lang="en-US"/>
          </a:p>
        </p:txBody>
      </p:sp>
      <p:sp>
        <p:nvSpPr>
          <p:cNvPr id="5" name="Footer Placeholder 4"/>
          <p:cNvSpPr>
            <a:spLocks noGrp="1"/>
          </p:cNvSpPr>
          <p:nvPr>
            <p:ph type="ftr" sz="quarter" idx="3"/>
          </p:nvPr>
        </p:nvSpPr>
        <p:spPr>
          <a:xfrm>
            <a:off x="2400301" y="9354312"/>
            <a:ext cx="8851784" cy="480060"/>
          </a:xfrm>
          <a:prstGeom prst="rect">
            <a:avLst/>
          </a:prstGeom>
        </p:spPr>
        <p:txBody>
          <a:bodyPr vert="horz" lIns="91440" tIns="45720" rIns="91440" bIns="45720" rtlCol="0" anchor="ctr"/>
          <a:lstStyle>
            <a:lvl1pPr algn="l">
              <a:defRPr sz="1575">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6138383" y="9326880"/>
            <a:ext cx="548640" cy="548640"/>
          </a:xfrm>
          <a:prstGeom prst="ellipse">
            <a:avLst/>
          </a:prstGeom>
          <a:solidFill>
            <a:srgbClr val="1D1D1D">
              <a:alpha val="70000"/>
            </a:srgbClr>
          </a:solidFill>
        </p:spPr>
        <p:txBody>
          <a:bodyPr vert="horz" lIns="18288" tIns="45720" rIns="18288" bIns="45720" rtlCol="0" anchor="ctr">
            <a:noAutofit/>
          </a:bodyPr>
          <a:lstStyle>
            <a:lvl1pPr algn="ctr">
              <a:defRPr sz="1650" spc="0" baseline="0">
                <a:solidFill>
                  <a:srgbClr val="FFFFFF"/>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248451141"/>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ctr" defTabSz="1371600" rtl="0" eaLnBrk="1" latinLnBrk="0" hangingPunct="1">
        <a:lnSpc>
          <a:spcPct val="90000"/>
        </a:lnSpc>
        <a:spcBef>
          <a:spcPct val="0"/>
        </a:spcBef>
        <a:buNone/>
        <a:defRPr sz="4200" kern="1200" cap="all" spc="300" baseline="0">
          <a:solidFill>
            <a:srgbClr val="262626"/>
          </a:solidFill>
          <a:latin typeface="+mj-lt"/>
          <a:ea typeface="+mj-ea"/>
          <a:cs typeface="+mj-cs"/>
        </a:defRPr>
      </a:lvl1pPr>
    </p:titleStyle>
    <p:bodyStyle>
      <a:lvl1pPr marL="342900" indent="-342900" algn="l" defTabSz="1371600" rtl="0" eaLnBrk="1" latinLnBrk="0" hangingPunct="1">
        <a:lnSpc>
          <a:spcPct val="100000"/>
        </a:lnSpc>
        <a:spcBef>
          <a:spcPts val="1500"/>
        </a:spcBef>
        <a:buClr>
          <a:schemeClr val="accent2"/>
        </a:buClr>
        <a:buFont typeface="Arial" panose="020B0604020202020204" pitchFamily="34" charset="0"/>
        <a:buChar char="•"/>
        <a:defRPr sz="2700" kern="1200">
          <a:solidFill>
            <a:schemeClr val="tx1">
              <a:lumMod val="85000"/>
              <a:lumOff val="15000"/>
            </a:schemeClr>
          </a:solidFill>
          <a:latin typeface="+mn-lt"/>
          <a:ea typeface="+mn-ea"/>
          <a:cs typeface="+mn-cs"/>
        </a:defRPr>
      </a:lvl1pPr>
      <a:lvl2pPr marL="685800"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a:solidFill>
            <a:schemeClr val="tx1">
              <a:lumMod val="85000"/>
              <a:lumOff val="15000"/>
            </a:schemeClr>
          </a:solidFill>
          <a:latin typeface="+mn-lt"/>
          <a:ea typeface="+mn-ea"/>
          <a:cs typeface="+mn-cs"/>
        </a:defRPr>
      </a:lvl2pPr>
      <a:lvl3pPr marL="1028700"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a:solidFill>
            <a:schemeClr val="tx1">
              <a:lumMod val="85000"/>
              <a:lumOff val="15000"/>
            </a:schemeClr>
          </a:solidFill>
          <a:latin typeface="+mn-lt"/>
          <a:ea typeface="+mn-ea"/>
          <a:cs typeface="+mn-cs"/>
        </a:defRPr>
      </a:lvl3pPr>
      <a:lvl4pPr marL="1371600"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a:solidFill>
            <a:schemeClr val="tx1">
              <a:lumMod val="85000"/>
              <a:lumOff val="15000"/>
            </a:schemeClr>
          </a:solidFill>
          <a:latin typeface="+mn-lt"/>
          <a:ea typeface="+mn-ea"/>
          <a:cs typeface="+mn-cs"/>
        </a:defRPr>
      </a:lvl4pPr>
      <a:lvl5pPr marL="1714500"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a:solidFill>
            <a:schemeClr val="tx1">
              <a:lumMod val="85000"/>
              <a:lumOff val="15000"/>
            </a:schemeClr>
          </a:solidFill>
          <a:latin typeface="+mn-lt"/>
          <a:ea typeface="+mn-ea"/>
          <a:cs typeface="+mn-cs"/>
        </a:defRPr>
      </a:lvl5pPr>
      <a:lvl6pPr marL="1969295"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a:solidFill>
            <a:schemeClr val="tx1"/>
          </a:solidFill>
          <a:latin typeface="+mn-lt"/>
          <a:ea typeface="+mn-ea"/>
          <a:cs typeface="+mn-cs"/>
        </a:defRPr>
      </a:lvl6pPr>
      <a:lvl7pPr marL="2226470"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a:solidFill>
            <a:schemeClr val="tx1"/>
          </a:solidFill>
          <a:latin typeface="+mn-lt"/>
          <a:ea typeface="+mn-ea"/>
          <a:cs typeface="+mn-cs"/>
        </a:defRPr>
      </a:lvl7pPr>
      <a:lvl8pPr marL="2486025"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baseline="0">
          <a:solidFill>
            <a:schemeClr val="tx1"/>
          </a:solidFill>
          <a:latin typeface="+mn-lt"/>
          <a:ea typeface="+mn-ea"/>
          <a:cs typeface="+mn-cs"/>
        </a:defRPr>
      </a:lvl8pPr>
      <a:lvl9pPr marL="2824163"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baseline="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grpSp>
        <p:nvGrpSpPr>
          <p:cNvPr id="10" name="Group 9"/>
          <p:cNvGrpSpPr/>
          <p:nvPr/>
        </p:nvGrpSpPr>
        <p:grpSpPr>
          <a:xfrm>
            <a:off x="-38096" y="1"/>
            <a:ext cx="18008025" cy="9966122"/>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1028702" y="1028701"/>
            <a:ext cx="15595323" cy="172794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8701" y="3095095"/>
            <a:ext cx="15595325" cy="496678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47125" y="8636001"/>
            <a:ext cx="5676900" cy="747705"/>
          </a:xfrm>
          <a:prstGeom prst="rect">
            <a:avLst/>
          </a:prstGeom>
        </p:spPr>
        <p:txBody>
          <a:bodyPr vert="horz" lIns="91440" tIns="45720" rIns="91440" bIns="45720" rtlCol="0" anchor="ctr"/>
          <a:lstStyle>
            <a:lvl1pPr algn="r">
              <a:defRPr sz="4800" cap="all" baseline="0">
                <a:solidFill>
                  <a:schemeClr val="accent1">
                    <a:lumMod val="50000"/>
                  </a:schemeClr>
                </a:solidFill>
              </a:defRPr>
            </a:lvl1pPr>
          </a:lstStyle>
          <a:p>
            <a:fld id="{1D8BD707-D9CF-40AE-B4C6-C98DA3205C09}" type="datetimeFigureOut">
              <a:rPr lang="en-US" smtClean="0"/>
              <a:pPr/>
              <a:t>07-Aug-22</a:t>
            </a:fld>
            <a:endParaRPr lang="en-US"/>
          </a:p>
        </p:txBody>
      </p:sp>
      <p:sp>
        <p:nvSpPr>
          <p:cNvPr id="5" name="Footer Placeholder 4"/>
          <p:cNvSpPr>
            <a:spLocks noGrp="1"/>
          </p:cNvSpPr>
          <p:nvPr>
            <p:ph type="ftr" sz="quarter" idx="3"/>
          </p:nvPr>
        </p:nvSpPr>
        <p:spPr>
          <a:xfrm>
            <a:off x="1028702" y="8636001"/>
            <a:ext cx="8249579" cy="747705"/>
          </a:xfrm>
          <a:prstGeom prst="rect">
            <a:avLst/>
          </a:prstGeom>
        </p:spPr>
        <p:txBody>
          <a:bodyPr vert="horz" lIns="91440" tIns="45720" rIns="91440" bIns="45720" rtlCol="0" anchor="ctr"/>
          <a:lstStyle>
            <a:lvl1pPr algn="l">
              <a:defRPr sz="4800" cap="all" baseline="0">
                <a:solidFill>
                  <a:schemeClr val="accent1">
                    <a:lumMod val="50000"/>
                  </a:schemeClr>
                </a:solidFill>
              </a:defRPr>
            </a:lvl1pPr>
          </a:lstStyle>
          <a:p>
            <a:endParaRPr lang="en-US"/>
          </a:p>
        </p:txBody>
      </p:sp>
      <p:sp>
        <p:nvSpPr>
          <p:cNvPr id="6" name="Slide Number Placeholder 5"/>
          <p:cNvSpPr>
            <a:spLocks noGrp="1"/>
          </p:cNvSpPr>
          <p:nvPr>
            <p:ph type="sldNum" sz="quarter" idx="4"/>
          </p:nvPr>
        </p:nvSpPr>
        <p:spPr>
          <a:xfrm>
            <a:off x="9430682" y="8636001"/>
            <a:ext cx="1360779" cy="747705"/>
          </a:xfrm>
          <a:prstGeom prst="rect">
            <a:avLst/>
          </a:prstGeom>
        </p:spPr>
        <p:txBody>
          <a:bodyPr vert="horz" lIns="91440" tIns="45720" rIns="91440" bIns="45720" rtlCol="0" anchor="ctr"/>
          <a:lstStyle>
            <a:lvl1pPr algn="ctr">
              <a:defRPr sz="4800" cap="all" baseline="0">
                <a:solidFill>
                  <a:schemeClr val="accent1">
                    <a:lumMod val="50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829245328"/>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Lst>
  <p:txStyles>
    <p:titleStyle>
      <a:lvl1pPr algn="l" defTabSz="1371600" rtl="0" eaLnBrk="1" latinLnBrk="0" hangingPunct="1">
        <a:lnSpc>
          <a:spcPct val="90000"/>
        </a:lnSpc>
        <a:spcBef>
          <a:spcPct val="0"/>
        </a:spcBef>
        <a:buNone/>
        <a:defRPr sz="8100" kern="1200" cap="all" baseline="0">
          <a:solidFill>
            <a:schemeClr val="accent1"/>
          </a:solidFill>
          <a:effectLst/>
          <a:latin typeface="+mj-lt"/>
          <a:ea typeface="+mj-ea"/>
          <a:cs typeface="+mj-cs"/>
        </a:defRPr>
      </a:lvl1pPr>
    </p:titleStyle>
    <p:bodyStyle>
      <a:lvl1pPr marL="342900" indent="-342900" algn="l" defTabSz="1371600" rtl="0" eaLnBrk="1" latinLnBrk="0" hangingPunct="1">
        <a:lnSpc>
          <a:spcPct val="120000"/>
        </a:lnSpc>
        <a:spcBef>
          <a:spcPts val="1500"/>
        </a:spcBef>
        <a:buClr>
          <a:schemeClr val="accent1"/>
        </a:buClr>
        <a:buSzPct val="160000"/>
        <a:buFont typeface="Arial" panose="020B0604020202020204" pitchFamily="34" charset="0"/>
        <a:buChar char="•"/>
        <a:defRPr sz="3000" kern="1200" cap="all" baseline="0">
          <a:solidFill>
            <a:schemeClr val="tx1"/>
          </a:solidFill>
          <a:effectLst/>
          <a:latin typeface="+mn-lt"/>
          <a:ea typeface="+mn-ea"/>
          <a:cs typeface="+mn-cs"/>
        </a:defRPr>
      </a:lvl1pPr>
      <a:lvl2pPr marL="1028700" indent="-342900" algn="l" defTabSz="1371600" rtl="0" eaLnBrk="1" latinLnBrk="0" hangingPunct="1">
        <a:lnSpc>
          <a:spcPct val="120000"/>
        </a:lnSpc>
        <a:spcBef>
          <a:spcPts val="750"/>
        </a:spcBef>
        <a:buClr>
          <a:schemeClr val="accent1"/>
        </a:buClr>
        <a:buSzPct val="160000"/>
        <a:buFont typeface="Arial" panose="020B0604020202020204" pitchFamily="34" charset="0"/>
        <a:buChar char="•"/>
        <a:defRPr sz="2700" kern="1200" cap="all" baseline="0">
          <a:solidFill>
            <a:schemeClr val="tx1"/>
          </a:solidFill>
          <a:effectLst/>
          <a:latin typeface="+mn-lt"/>
          <a:ea typeface="+mn-ea"/>
          <a:cs typeface="+mn-cs"/>
        </a:defRPr>
      </a:lvl2pPr>
      <a:lvl3pPr marL="1714500" indent="-342900" algn="l" defTabSz="1371600" rtl="0" eaLnBrk="1" latinLnBrk="0" hangingPunct="1">
        <a:lnSpc>
          <a:spcPct val="120000"/>
        </a:lnSpc>
        <a:spcBef>
          <a:spcPts val="750"/>
        </a:spcBef>
        <a:buClr>
          <a:schemeClr val="accent1"/>
        </a:buClr>
        <a:buSzPct val="160000"/>
        <a:buFont typeface="Arial" panose="020B0604020202020204" pitchFamily="34" charset="0"/>
        <a:buChar char="•"/>
        <a:defRPr sz="2400" kern="1200" cap="all" baseline="0">
          <a:solidFill>
            <a:schemeClr val="tx1"/>
          </a:solidFill>
          <a:effectLst/>
          <a:latin typeface="+mn-lt"/>
          <a:ea typeface="+mn-ea"/>
          <a:cs typeface="+mn-cs"/>
        </a:defRPr>
      </a:lvl3pPr>
      <a:lvl4pPr marL="2400300" indent="-342900" algn="l" defTabSz="1371600" rtl="0" eaLnBrk="1" latinLnBrk="0" hangingPunct="1">
        <a:lnSpc>
          <a:spcPct val="120000"/>
        </a:lnSpc>
        <a:spcBef>
          <a:spcPts val="750"/>
        </a:spcBef>
        <a:buClr>
          <a:schemeClr val="accent1"/>
        </a:buClr>
        <a:buSzPct val="160000"/>
        <a:buFont typeface="Arial" panose="020B0604020202020204" pitchFamily="34" charset="0"/>
        <a:buChar char="•"/>
        <a:defRPr sz="2100" kern="1200" cap="all" baseline="0">
          <a:solidFill>
            <a:schemeClr val="tx1"/>
          </a:solidFill>
          <a:effectLst/>
          <a:latin typeface="+mn-lt"/>
          <a:ea typeface="+mn-ea"/>
          <a:cs typeface="+mn-cs"/>
        </a:defRPr>
      </a:lvl4pPr>
      <a:lvl5pPr marL="3086100" indent="-342900" algn="l" defTabSz="1371600" rtl="0" eaLnBrk="1" latinLnBrk="0" hangingPunct="1">
        <a:lnSpc>
          <a:spcPct val="120000"/>
        </a:lnSpc>
        <a:spcBef>
          <a:spcPts val="750"/>
        </a:spcBef>
        <a:buClr>
          <a:schemeClr val="accent1"/>
        </a:buClr>
        <a:buSzPct val="160000"/>
        <a:buFont typeface="Arial" panose="020B0604020202020204" pitchFamily="34" charset="0"/>
        <a:buChar char="•"/>
        <a:defRPr sz="2100" kern="1200" cap="all" baseline="0">
          <a:solidFill>
            <a:schemeClr val="tx1"/>
          </a:solidFill>
          <a:effectLst/>
          <a:latin typeface="+mn-lt"/>
          <a:ea typeface="+mn-ea"/>
          <a:cs typeface="+mn-cs"/>
        </a:defRPr>
      </a:lvl5pPr>
      <a:lvl6pPr marL="3771900" indent="-342900" algn="l" defTabSz="1371600" rtl="0" eaLnBrk="1" latinLnBrk="0" hangingPunct="1">
        <a:lnSpc>
          <a:spcPct val="120000"/>
        </a:lnSpc>
        <a:spcBef>
          <a:spcPts val="750"/>
        </a:spcBef>
        <a:buClr>
          <a:schemeClr val="accent1"/>
        </a:buClr>
        <a:buSzPct val="160000"/>
        <a:buFont typeface="Arial" panose="020B0604020202020204" pitchFamily="34" charset="0"/>
        <a:buChar char="•"/>
        <a:defRPr sz="2100" kern="1200" cap="all" baseline="0">
          <a:solidFill>
            <a:schemeClr val="tx1"/>
          </a:solidFill>
          <a:effectLst/>
          <a:latin typeface="+mn-lt"/>
          <a:ea typeface="+mn-ea"/>
          <a:cs typeface="+mn-cs"/>
        </a:defRPr>
      </a:lvl6pPr>
      <a:lvl7pPr marL="4457700" indent="-342900" algn="l" defTabSz="1371600" rtl="0" eaLnBrk="1" latinLnBrk="0" hangingPunct="1">
        <a:lnSpc>
          <a:spcPct val="120000"/>
        </a:lnSpc>
        <a:spcBef>
          <a:spcPts val="750"/>
        </a:spcBef>
        <a:buClr>
          <a:schemeClr val="accent1"/>
        </a:buClr>
        <a:buSzPct val="160000"/>
        <a:buFont typeface="Arial" panose="020B0604020202020204" pitchFamily="34" charset="0"/>
        <a:buChar char="•"/>
        <a:defRPr sz="2100" kern="1200" cap="all" baseline="0">
          <a:solidFill>
            <a:schemeClr val="tx1"/>
          </a:solidFill>
          <a:effectLst/>
          <a:latin typeface="+mn-lt"/>
          <a:ea typeface="+mn-ea"/>
          <a:cs typeface="+mn-cs"/>
        </a:defRPr>
      </a:lvl7pPr>
      <a:lvl8pPr marL="5143500" indent="-342900" algn="l" defTabSz="1371600" rtl="0" eaLnBrk="1" latinLnBrk="0" hangingPunct="1">
        <a:lnSpc>
          <a:spcPct val="120000"/>
        </a:lnSpc>
        <a:spcBef>
          <a:spcPts val="750"/>
        </a:spcBef>
        <a:buClr>
          <a:schemeClr val="accent1"/>
        </a:buClr>
        <a:buSzPct val="160000"/>
        <a:buFont typeface="Arial" panose="020B0604020202020204" pitchFamily="34" charset="0"/>
        <a:buChar char="•"/>
        <a:defRPr sz="2100" kern="1200" cap="all" baseline="0">
          <a:solidFill>
            <a:schemeClr val="tx1"/>
          </a:solidFill>
          <a:effectLst/>
          <a:latin typeface="+mn-lt"/>
          <a:ea typeface="+mn-ea"/>
          <a:cs typeface="+mn-cs"/>
        </a:defRPr>
      </a:lvl8pPr>
      <a:lvl9pPr marL="5829300" indent="-342900" algn="l" defTabSz="1371600" rtl="0" eaLnBrk="1" latinLnBrk="0" hangingPunct="1">
        <a:lnSpc>
          <a:spcPct val="120000"/>
        </a:lnSpc>
        <a:spcBef>
          <a:spcPts val="750"/>
        </a:spcBef>
        <a:buClr>
          <a:schemeClr val="accent1"/>
        </a:buClr>
        <a:buSzPct val="160000"/>
        <a:buFont typeface="Arial" panose="020B0604020202020204" pitchFamily="34" charset="0"/>
        <a:buChar char="•"/>
        <a:defRPr sz="2100" kern="1200" cap="all" baseline="0">
          <a:solidFill>
            <a:schemeClr val="tx1"/>
          </a:solidFill>
          <a:effectLst/>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4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0.png"/><Relationship Id="rId5" Type="http://schemas.openxmlformats.org/officeDocument/2006/relationships/image" Target="../media/image7.sv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41.xml"/><Relationship Id="rId4" Type="http://schemas.openxmlformats.org/officeDocument/2006/relationships/image" Target="../media/image43.jpg"/></Relationships>
</file>

<file path=ppt/slides/_rels/slide1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41.xml"/><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41.xml"/><Relationship Id="rId5" Type="http://schemas.openxmlformats.org/officeDocument/2006/relationships/image" Target="../media/image48.svg"/><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4.xml"/><Relationship Id="rId5" Type="http://schemas.openxmlformats.org/officeDocument/2006/relationships/image" Target="../media/image50.sv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1.xml"/><Relationship Id="rId5" Type="http://schemas.openxmlformats.org/officeDocument/2006/relationships/image" Target="../media/image54.svg"/><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52.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41.xml"/><Relationship Id="rId5" Type="http://schemas.openxmlformats.org/officeDocument/2006/relationships/image" Target="../media/image18.jpeg"/><Relationship Id="rId4" Type="http://schemas.openxmlformats.org/officeDocument/2006/relationships/image" Target="../media/image17.jpeg"/></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Layout" Target="../slideLayouts/slideLayout41.xml"/><Relationship Id="rId6" Type="http://schemas.openxmlformats.org/officeDocument/2006/relationships/image" Target="../media/image23.jpeg"/><Relationship Id="rId11" Type="http://schemas.openxmlformats.org/officeDocument/2006/relationships/image" Target="../media/image28.jpeg"/><Relationship Id="rId5" Type="http://schemas.openxmlformats.org/officeDocument/2006/relationships/image" Target="../media/image22.jpeg"/><Relationship Id="rId10" Type="http://schemas.openxmlformats.org/officeDocument/2006/relationships/image" Target="../media/image27.jpg"/><Relationship Id="rId4" Type="http://schemas.openxmlformats.org/officeDocument/2006/relationships/image" Target="../media/image21.jpeg"/><Relationship Id="rId9" Type="http://schemas.openxmlformats.org/officeDocument/2006/relationships/image" Target="../media/image26.jpg"/></Relationships>
</file>

<file path=ppt/slides/_rels/slide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sv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6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41.xml"/><Relationship Id="rId5" Type="http://schemas.microsoft.com/office/2007/relationships/hdphoto" Target="../media/hdphoto1.wdp"/><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41.xml"/><Relationship Id="rId5" Type="http://schemas.microsoft.com/office/2007/relationships/hdphoto" Target="../media/hdphoto2.wdp"/><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7F9FC"/>
        </a:solidFill>
        <a:effectLst/>
      </p:bgPr>
    </p:bg>
    <p:spTree>
      <p:nvGrpSpPr>
        <p:cNvPr id="1" name=""/>
        <p:cNvGrpSpPr/>
        <p:nvPr/>
      </p:nvGrpSpPr>
      <p:grpSpPr>
        <a:xfrm>
          <a:off x="0" y="0"/>
          <a:ext cx="0" cy="0"/>
          <a:chOff x="0" y="0"/>
          <a:chExt cx="0" cy="0"/>
        </a:xfrm>
      </p:grpSpPr>
      <p:grpSp>
        <p:nvGrpSpPr>
          <p:cNvPr id="2" name="Group 2"/>
          <p:cNvGrpSpPr/>
          <p:nvPr/>
        </p:nvGrpSpPr>
        <p:grpSpPr>
          <a:xfrm>
            <a:off x="0" y="1482648"/>
            <a:ext cx="11903544" cy="7321703"/>
            <a:chOff x="0" y="0"/>
            <a:chExt cx="3135090" cy="1928350"/>
          </a:xfrm>
        </p:grpSpPr>
        <p:sp>
          <p:nvSpPr>
            <p:cNvPr id="3" name="Freeform 3"/>
            <p:cNvSpPr/>
            <p:nvPr/>
          </p:nvSpPr>
          <p:spPr>
            <a:xfrm>
              <a:off x="0" y="0"/>
              <a:ext cx="3135090" cy="1928350"/>
            </a:xfrm>
            <a:custGeom>
              <a:avLst/>
              <a:gdLst/>
              <a:ahLst/>
              <a:cxnLst/>
              <a:rect l="l" t="t" r="r" b="b"/>
              <a:pathLst>
                <a:path w="3135090" h="1928350">
                  <a:moveTo>
                    <a:pt x="0" y="0"/>
                  </a:moveTo>
                  <a:lnTo>
                    <a:pt x="3135090" y="0"/>
                  </a:lnTo>
                  <a:lnTo>
                    <a:pt x="3135090" y="1928350"/>
                  </a:lnTo>
                  <a:lnTo>
                    <a:pt x="0" y="1928350"/>
                  </a:lnTo>
                  <a:close/>
                </a:path>
              </a:pathLst>
            </a:custGeom>
            <a:solidFill>
              <a:srgbClr val="061237"/>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393427" y="0"/>
            <a:ext cx="7894573" cy="10287000"/>
            <a:chOff x="0" y="0"/>
            <a:chExt cx="2079229" cy="2709333"/>
          </a:xfrm>
        </p:grpSpPr>
        <p:sp>
          <p:nvSpPr>
            <p:cNvPr id="6" name="Freeform 6"/>
            <p:cNvSpPr/>
            <p:nvPr/>
          </p:nvSpPr>
          <p:spPr>
            <a:xfrm>
              <a:off x="0" y="0"/>
              <a:ext cx="2079229" cy="2709333"/>
            </a:xfrm>
            <a:custGeom>
              <a:avLst/>
              <a:gdLst/>
              <a:ahLst/>
              <a:cxnLst/>
              <a:rect l="l" t="t" r="r" b="b"/>
              <a:pathLst>
                <a:path w="2079229" h="2709333">
                  <a:moveTo>
                    <a:pt x="0" y="0"/>
                  </a:moveTo>
                  <a:lnTo>
                    <a:pt x="2079229" y="0"/>
                  </a:lnTo>
                  <a:lnTo>
                    <a:pt x="2079229" y="2709333"/>
                  </a:lnTo>
                  <a:lnTo>
                    <a:pt x="0" y="2709333"/>
                  </a:lnTo>
                  <a:close/>
                </a:path>
              </a:pathLst>
            </a:custGeom>
            <a:solidFill>
              <a:srgbClr val="1355FF"/>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421044" y="741324"/>
            <a:ext cx="4092356" cy="4114800"/>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Lst>
          </a:blip>
          <a:srcRect t="25" b="25"/>
          <a:stretch/>
        </p:blipFill>
        <p:spPr>
          <a:xfrm>
            <a:off x="9285104" y="2973324"/>
            <a:ext cx="7974196" cy="4481092"/>
          </a:xfrm>
          <a:prstGeom prst="rect">
            <a:avLst/>
          </a:prstGeom>
        </p:spPr>
      </p:pic>
      <p:grpSp>
        <p:nvGrpSpPr>
          <p:cNvPr id="10" name="Group 10"/>
          <p:cNvGrpSpPr/>
          <p:nvPr/>
        </p:nvGrpSpPr>
        <p:grpSpPr>
          <a:xfrm>
            <a:off x="868780" y="900583"/>
            <a:ext cx="582066" cy="582066"/>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33124" y="0"/>
            <a:ext cx="901905" cy="900583"/>
            <a:chOff x="0" y="0"/>
            <a:chExt cx="1148670" cy="1146986"/>
          </a:xfrm>
        </p:grpSpPr>
        <p:sp>
          <p:nvSpPr>
            <p:cNvPr id="14" name="Freeform 14"/>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17259300" y="1668843"/>
            <a:ext cx="1028700" cy="1028700"/>
            <a:chOff x="0" y="0"/>
            <a:chExt cx="812800" cy="812800"/>
          </a:xfrm>
        </p:grpSpPr>
        <p:sp>
          <p:nvSpPr>
            <p:cNvPr id="17" name="Freeform 1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133B7"/>
            </a:solidFill>
          </p:spPr>
        </p:sp>
        <p:sp>
          <p:nvSpPr>
            <p:cNvPr id="18" name="TextBox 1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9" name="AutoShape 19"/>
          <p:cNvSpPr/>
          <p:nvPr/>
        </p:nvSpPr>
        <p:spPr>
          <a:xfrm rot="5400000">
            <a:off x="2808244" y="6828479"/>
            <a:ext cx="369327" cy="0"/>
          </a:xfrm>
          <a:prstGeom prst="line">
            <a:avLst/>
          </a:prstGeom>
          <a:ln w="19050" cap="flat">
            <a:solidFill>
              <a:srgbClr val="F7F9FC"/>
            </a:solidFill>
            <a:prstDash val="solid"/>
            <a:headEnd type="none" w="sm" len="sm"/>
            <a:tailEnd type="none" w="sm" len="sm"/>
          </a:ln>
        </p:spPr>
      </p:sp>
      <p:sp>
        <p:nvSpPr>
          <p:cNvPr id="20" name="TextBox 20"/>
          <p:cNvSpPr txBox="1"/>
          <p:nvPr/>
        </p:nvSpPr>
        <p:spPr>
          <a:xfrm>
            <a:off x="992534" y="2299095"/>
            <a:ext cx="6057893" cy="3421514"/>
          </a:xfrm>
          <a:prstGeom prst="rect">
            <a:avLst/>
          </a:prstGeom>
        </p:spPr>
        <p:txBody>
          <a:bodyPr wrap="square" lIns="0" tIns="0" rIns="0" bIns="0" rtlCol="0" anchor="t">
            <a:spAutoFit/>
          </a:bodyPr>
          <a:lstStyle/>
          <a:p>
            <a:pPr>
              <a:lnSpc>
                <a:spcPts val="9072"/>
              </a:lnSpc>
            </a:pPr>
            <a:r>
              <a:rPr lang="en-US" sz="7200" dirty="0">
                <a:solidFill>
                  <a:srgbClr val="FFFFFF"/>
                </a:solidFill>
                <a:latin typeface="Open Sauce Bold"/>
              </a:rPr>
              <a:t>Cloud Based Air Pollution Detector</a:t>
            </a:r>
          </a:p>
        </p:txBody>
      </p:sp>
      <p:sp>
        <p:nvSpPr>
          <p:cNvPr id="21" name="TextBox 21"/>
          <p:cNvSpPr txBox="1"/>
          <p:nvPr/>
        </p:nvSpPr>
        <p:spPr>
          <a:xfrm>
            <a:off x="1028700" y="6622780"/>
            <a:ext cx="1592014" cy="340799"/>
          </a:xfrm>
          <a:prstGeom prst="rect">
            <a:avLst/>
          </a:prstGeom>
        </p:spPr>
        <p:txBody>
          <a:bodyPr lIns="0" tIns="0" rIns="0" bIns="0" rtlCol="0" anchor="t">
            <a:spAutoFit/>
          </a:bodyPr>
          <a:lstStyle/>
          <a:p>
            <a:pPr>
              <a:lnSpc>
                <a:spcPts val="2940"/>
              </a:lnSpc>
              <a:spcBef>
                <a:spcPct val="0"/>
              </a:spcBef>
            </a:pPr>
            <a:r>
              <a:rPr lang="en-US" sz="2100" dirty="0">
                <a:solidFill>
                  <a:srgbClr val="FFFFFF"/>
                </a:solidFill>
                <a:latin typeface="Open Sauce Bold"/>
              </a:rPr>
              <a:t>ECE 3100</a:t>
            </a:r>
          </a:p>
        </p:txBody>
      </p:sp>
      <p:sp>
        <p:nvSpPr>
          <p:cNvPr id="22" name="TextBox 22"/>
          <p:cNvSpPr txBox="1"/>
          <p:nvPr/>
        </p:nvSpPr>
        <p:spPr>
          <a:xfrm>
            <a:off x="3365100" y="6639844"/>
            <a:ext cx="4108728" cy="340799"/>
          </a:xfrm>
          <a:prstGeom prst="rect">
            <a:avLst/>
          </a:prstGeom>
        </p:spPr>
        <p:txBody>
          <a:bodyPr wrap="square" lIns="0" tIns="0" rIns="0" bIns="0" rtlCol="0" anchor="t">
            <a:spAutoFit/>
          </a:bodyPr>
          <a:lstStyle/>
          <a:p>
            <a:pPr lvl="0">
              <a:lnSpc>
                <a:spcPts val="2940"/>
              </a:lnSpc>
              <a:spcBef>
                <a:spcPct val="0"/>
              </a:spcBef>
            </a:pPr>
            <a:r>
              <a:rPr lang="en-US" sz="2100" dirty="0">
                <a:solidFill>
                  <a:srgbClr val="FFFFFF"/>
                </a:solidFill>
                <a:latin typeface="Open Sauce Bold"/>
              </a:rPr>
              <a:t>Electronic Shop Practice</a:t>
            </a:r>
            <a:endParaRPr lang="en-US" sz="2100" u="none" dirty="0">
              <a:solidFill>
                <a:srgbClr val="FFFFFF"/>
              </a:solidFill>
              <a:latin typeface="Open Sauce Bold"/>
            </a:endParaRPr>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158755" y="2973284"/>
            <a:ext cx="3374885" cy="3393394"/>
          </a:xfrm>
          <a:prstGeom prst="rect">
            <a:avLst/>
          </a:prstGeom>
        </p:spPr>
      </p:pic>
      <p:grpSp>
        <p:nvGrpSpPr>
          <p:cNvPr id="4" name="Group 4"/>
          <p:cNvGrpSpPr/>
          <p:nvPr/>
        </p:nvGrpSpPr>
        <p:grpSpPr>
          <a:xfrm>
            <a:off x="16804029" y="900583"/>
            <a:ext cx="582066" cy="582066"/>
            <a:chOff x="0" y="0"/>
            <a:chExt cx="812800" cy="812800"/>
          </a:xfrm>
        </p:grpSpPr>
        <p:sp>
          <p:nvSpPr>
            <p:cNvPr id="5" name="Freeform 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17386095" y="0"/>
            <a:ext cx="901905" cy="900583"/>
            <a:chOff x="0" y="0"/>
            <a:chExt cx="1148670" cy="1146986"/>
          </a:xfrm>
        </p:grpSpPr>
        <p:sp>
          <p:nvSpPr>
            <p:cNvPr id="8" name="Freeform 8"/>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905695" y="900583"/>
            <a:ext cx="582066" cy="582066"/>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0" y="0"/>
            <a:ext cx="901905" cy="900583"/>
            <a:chOff x="0" y="0"/>
            <a:chExt cx="1148670" cy="1146986"/>
          </a:xfrm>
        </p:grpSpPr>
        <p:sp>
          <p:nvSpPr>
            <p:cNvPr id="14" name="Freeform 14"/>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1513229" y="2019300"/>
            <a:ext cx="15316200" cy="6705600"/>
            <a:chOff x="0" y="0"/>
            <a:chExt cx="4274726" cy="1640340"/>
          </a:xfrm>
          <a:gradFill>
            <a:gsLst>
              <a:gs pos="10000">
                <a:schemeClr val="bg2">
                  <a:tint val="97000"/>
                  <a:hueMod val="92000"/>
                  <a:satMod val="169000"/>
                  <a:lumMod val="164000"/>
                </a:schemeClr>
              </a:gs>
              <a:gs pos="100000">
                <a:schemeClr val="bg2">
                  <a:shade val="96000"/>
                  <a:satMod val="120000"/>
                  <a:lumMod val="90000"/>
                </a:schemeClr>
              </a:gs>
            </a:gsLst>
            <a:lin ang="6120000" scaled="1"/>
          </a:gradFill>
        </p:grpSpPr>
        <p:sp>
          <p:nvSpPr>
            <p:cNvPr id="17" name="Freeform 17"/>
            <p:cNvSpPr/>
            <p:nvPr/>
          </p:nvSpPr>
          <p:spPr>
            <a:xfrm>
              <a:off x="0" y="0"/>
              <a:ext cx="4274726" cy="1640340"/>
            </a:xfrm>
            <a:custGeom>
              <a:avLst/>
              <a:gdLst/>
              <a:ahLst/>
              <a:cxnLst/>
              <a:rect l="l" t="t" r="r" b="b"/>
              <a:pathLst>
                <a:path w="4274726" h="1640340">
                  <a:moveTo>
                    <a:pt x="0" y="0"/>
                  </a:moveTo>
                  <a:lnTo>
                    <a:pt x="4274726" y="0"/>
                  </a:lnTo>
                  <a:lnTo>
                    <a:pt x="4274726" y="1640340"/>
                  </a:lnTo>
                  <a:lnTo>
                    <a:pt x="0" y="1640340"/>
                  </a:lnTo>
                  <a:close/>
                </a:path>
              </a:pathLst>
            </a:custGeom>
            <a:grpFill/>
          </p:spPr>
        </p:sp>
        <p:sp>
          <p:nvSpPr>
            <p:cNvPr id="18" name="TextBox 18"/>
            <p:cNvSpPr txBox="1"/>
            <p:nvPr/>
          </p:nvSpPr>
          <p:spPr>
            <a:xfrm>
              <a:off x="0" y="-19050"/>
              <a:ext cx="812800" cy="831850"/>
            </a:xfrm>
            <a:prstGeom prst="rect">
              <a:avLst/>
            </a:prstGeom>
            <a:grpFill/>
          </p:spPr>
          <p:txBody>
            <a:bodyPr lIns="50800" tIns="50800" rIns="50800" bIns="50800" rtlCol="0" anchor="ctr"/>
            <a:lstStyle/>
            <a:p>
              <a:pPr algn="ctr">
                <a:lnSpc>
                  <a:spcPts val="3024"/>
                </a:lnSpc>
              </a:pPr>
              <a:endParaRPr/>
            </a:p>
          </p:txBody>
        </p:sp>
      </p:grpSp>
      <p:sp>
        <p:nvSpPr>
          <p:cNvPr id="20" name="TextBox 20"/>
          <p:cNvSpPr txBox="1"/>
          <p:nvPr/>
        </p:nvSpPr>
        <p:spPr>
          <a:xfrm>
            <a:off x="4419600" y="638189"/>
            <a:ext cx="8618265" cy="985078"/>
          </a:xfrm>
          <a:prstGeom prst="rect">
            <a:avLst/>
          </a:prstGeom>
        </p:spPr>
        <p:txBody>
          <a:bodyPr wrap="square" lIns="0" tIns="0" rIns="0" bIns="0" rtlCol="0" anchor="t">
            <a:spAutoFit/>
          </a:bodyPr>
          <a:lstStyle/>
          <a:p>
            <a:pPr algn="ctr">
              <a:lnSpc>
                <a:spcPts val="8063"/>
              </a:lnSpc>
            </a:pPr>
            <a:r>
              <a:rPr lang="en-US" sz="6399" dirty="0">
                <a:solidFill>
                  <a:srgbClr val="FF0000"/>
                </a:solidFill>
                <a:latin typeface="Script MT Bold" panose="03040602040607080904" pitchFamily="66" charset="0"/>
              </a:rPr>
              <a:t>Project Demonstration</a:t>
            </a:r>
          </a:p>
        </p:txBody>
      </p:sp>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50952" y="6601367"/>
            <a:ext cx="3374885" cy="3393394"/>
          </a:xfrm>
          <a:prstGeom prst="rect">
            <a:avLst/>
          </a:prstGeom>
        </p:spPr>
      </p:pic>
      <p:pic>
        <p:nvPicPr>
          <p:cNvPr id="19" name="Burn Paper and Coil">
            <a:hlinkClick r:id="" action="ppaction://media"/>
            <a:extLst>
              <a:ext uri="{FF2B5EF4-FFF2-40B4-BE49-F238E27FC236}">
                <a16:creationId xmlns:a16="http://schemas.microsoft.com/office/drawing/2014/main" id="{F26AE3F0-B49E-431F-B6A6-409EA958C17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rot="16200000">
            <a:off x="5695706" y="-723900"/>
            <a:ext cx="6600825" cy="117348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8869467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604"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3">
            <a:extLst>
              <a:ext uri="{FF2B5EF4-FFF2-40B4-BE49-F238E27FC236}">
                <a16:creationId xmlns:a16="http://schemas.microsoft.com/office/drawing/2014/main" id="{CE71CAAD-DCF4-458C-A58A-440839F5509B}"/>
              </a:ext>
            </a:extLst>
          </p:cNvPr>
          <p:cNvSpPr txBox="1"/>
          <p:nvPr/>
        </p:nvSpPr>
        <p:spPr>
          <a:xfrm>
            <a:off x="3473565" y="1317101"/>
            <a:ext cx="4160669" cy="562142"/>
          </a:xfrm>
          <a:prstGeom prst="rect">
            <a:avLst/>
          </a:prstGeom>
        </p:spPr>
        <p:txBody>
          <a:bodyPr lIns="0" tIns="0" rIns="0" bIns="0" rtlCol="0" anchor="t">
            <a:spAutoFit/>
          </a:bodyPr>
          <a:lstStyle/>
          <a:p>
            <a:pPr algn="ctr">
              <a:lnSpc>
                <a:spcPts val="4816"/>
              </a:lnSpc>
            </a:pPr>
            <a:r>
              <a:rPr lang="en-US" sz="3440" dirty="0">
                <a:solidFill>
                  <a:srgbClr val="FE8F35"/>
                </a:solidFill>
                <a:latin typeface="Montserrat Classic"/>
              </a:rPr>
              <a:t>Levels of Substance</a:t>
            </a:r>
          </a:p>
        </p:txBody>
      </p:sp>
      <p:sp>
        <p:nvSpPr>
          <p:cNvPr id="25" name="TextBox 25">
            <a:extLst>
              <a:ext uri="{FF2B5EF4-FFF2-40B4-BE49-F238E27FC236}">
                <a16:creationId xmlns:a16="http://schemas.microsoft.com/office/drawing/2014/main" id="{16BFED66-FC84-4512-9905-F7BF055085D3}"/>
              </a:ext>
            </a:extLst>
          </p:cNvPr>
          <p:cNvSpPr txBox="1"/>
          <p:nvPr/>
        </p:nvSpPr>
        <p:spPr>
          <a:xfrm>
            <a:off x="2196736" y="8969899"/>
            <a:ext cx="7521830" cy="474745"/>
          </a:xfrm>
          <a:prstGeom prst="rect">
            <a:avLst/>
          </a:prstGeom>
        </p:spPr>
        <p:txBody>
          <a:bodyPr lIns="0" tIns="0" rIns="0" bIns="0" rtlCol="0" anchor="t">
            <a:spAutoFit/>
          </a:bodyPr>
          <a:lstStyle/>
          <a:p>
            <a:pPr algn="ctr">
              <a:lnSpc>
                <a:spcPts val="3976"/>
              </a:lnSpc>
              <a:spcBef>
                <a:spcPct val="0"/>
              </a:spcBef>
            </a:pPr>
            <a:r>
              <a:rPr lang="en-US" sz="2840" dirty="0">
                <a:solidFill>
                  <a:srgbClr val="223346"/>
                </a:solidFill>
                <a:latin typeface="Montserrat Bold"/>
              </a:rPr>
              <a:t>Table of Different Substance</a:t>
            </a:r>
          </a:p>
        </p:txBody>
      </p:sp>
      <p:pic>
        <p:nvPicPr>
          <p:cNvPr id="26" name="Picture 26">
            <a:extLst>
              <a:ext uri="{FF2B5EF4-FFF2-40B4-BE49-F238E27FC236}">
                <a16:creationId xmlns:a16="http://schemas.microsoft.com/office/drawing/2014/main" id="{D7D3D16A-4EF0-414A-8102-9265FC3C56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88451" y="-226451"/>
            <a:ext cx="3762016" cy="3762016"/>
          </a:xfrm>
          <a:prstGeom prst="rect">
            <a:avLst/>
          </a:prstGeom>
        </p:spPr>
      </p:pic>
      <p:sp>
        <p:nvSpPr>
          <p:cNvPr id="27" name="TextBox 27">
            <a:extLst>
              <a:ext uri="{FF2B5EF4-FFF2-40B4-BE49-F238E27FC236}">
                <a16:creationId xmlns:a16="http://schemas.microsoft.com/office/drawing/2014/main" id="{72CAECEF-995E-4D88-897B-90DF8752A51D}"/>
              </a:ext>
            </a:extLst>
          </p:cNvPr>
          <p:cNvSpPr txBox="1"/>
          <p:nvPr/>
        </p:nvSpPr>
        <p:spPr>
          <a:xfrm rot="18836290">
            <a:off x="-747566" y="1009325"/>
            <a:ext cx="3214717" cy="615553"/>
          </a:xfrm>
          <a:prstGeom prst="rect">
            <a:avLst/>
          </a:prstGeom>
        </p:spPr>
        <p:txBody>
          <a:bodyPr wrap="square" lIns="0" tIns="0" rIns="0" bIns="0" rtlCol="0" anchor="t">
            <a:spAutoFit/>
          </a:bodyPr>
          <a:lstStyle/>
          <a:p>
            <a:pPr algn="r">
              <a:lnSpc>
                <a:spcPts val="4772"/>
              </a:lnSpc>
            </a:pPr>
            <a:r>
              <a:rPr lang="en-US" sz="4971" dirty="0">
                <a:solidFill>
                  <a:srgbClr val="ED5F1E"/>
                </a:solidFill>
                <a:latin typeface="Baron Bold"/>
              </a:rPr>
              <a:t>Statistics</a:t>
            </a:r>
          </a:p>
        </p:txBody>
      </p:sp>
      <p:pic>
        <p:nvPicPr>
          <p:cNvPr id="29" name="Picture 29">
            <a:extLst>
              <a:ext uri="{FF2B5EF4-FFF2-40B4-BE49-F238E27FC236}">
                <a16:creationId xmlns:a16="http://schemas.microsoft.com/office/drawing/2014/main" id="{8836874A-3434-423B-8E4A-3578E24CA9D4}"/>
              </a:ext>
            </a:extLst>
          </p:cNvPr>
          <p:cNvPicPr>
            <a:picLocks noChangeAspect="1"/>
          </p:cNvPicPr>
          <p:nvPr/>
        </p:nvPicPr>
        <p:blipFill>
          <a:blip r:embed="rId4">
            <a:extLst>
              <a:ext uri="{28A0092B-C50C-407E-A947-70E740481C1C}">
                <a14:useLocalDpi xmlns:a14="http://schemas.microsoft.com/office/drawing/2010/main" val="0"/>
              </a:ext>
            </a:extLst>
          </a:blip>
          <a:srcRect t="609" b="609"/>
          <a:stretch/>
        </p:blipFill>
        <p:spPr>
          <a:xfrm>
            <a:off x="10477689" y="0"/>
            <a:ext cx="7810311" cy="10287000"/>
          </a:xfrm>
          <a:prstGeom prst="rect">
            <a:avLst/>
          </a:prstGeom>
        </p:spPr>
      </p:pic>
      <p:sp>
        <p:nvSpPr>
          <p:cNvPr id="31" name="Rectangle 30">
            <a:extLst>
              <a:ext uri="{FF2B5EF4-FFF2-40B4-BE49-F238E27FC236}">
                <a16:creationId xmlns:a16="http://schemas.microsoft.com/office/drawing/2014/main" id="{DC933011-F7E6-45B8-A706-48C54C926BD5}"/>
              </a:ext>
            </a:extLst>
          </p:cNvPr>
          <p:cNvSpPr/>
          <p:nvPr/>
        </p:nvSpPr>
        <p:spPr>
          <a:xfrm>
            <a:off x="3135191" y="2184689"/>
            <a:ext cx="1905000" cy="562142"/>
          </a:xfrm>
          <a:prstGeom prst="rect">
            <a:avLst/>
          </a:prstGeom>
          <a:solidFill>
            <a:schemeClr val="bg1"/>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Sylfaen" panose="010A0502050306030303" pitchFamily="18" charset="0"/>
              </a:rPr>
              <a:t>Normal Air</a:t>
            </a:r>
          </a:p>
        </p:txBody>
      </p:sp>
      <p:sp>
        <p:nvSpPr>
          <p:cNvPr id="32" name="Rectangle 31">
            <a:extLst>
              <a:ext uri="{FF2B5EF4-FFF2-40B4-BE49-F238E27FC236}">
                <a16:creationId xmlns:a16="http://schemas.microsoft.com/office/drawing/2014/main" id="{EE70B95D-964C-472E-BB74-D0AB40E75741}"/>
              </a:ext>
            </a:extLst>
          </p:cNvPr>
          <p:cNvSpPr/>
          <p:nvPr/>
        </p:nvSpPr>
        <p:spPr>
          <a:xfrm>
            <a:off x="5553899" y="2184689"/>
            <a:ext cx="1905000" cy="56214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Sylfaen" panose="010A0502050306030303" pitchFamily="18" charset="0"/>
              </a:rPr>
              <a:t>With Gas</a:t>
            </a:r>
          </a:p>
        </p:txBody>
      </p:sp>
      <p:sp>
        <p:nvSpPr>
          <p:cNvPr id="33" name="Rectangle 32">
            <a:extLst>
              <a:ext uri="{FF2B5EF4-FFF2-40B4-BE49-F238E27FC236}">
                <a16:creationId xmlns:a16="http://schemas.microsoft.com/office/drawing/2014/main" id="{5EFB6CD8-8E3E-4ECC-B960-EFC72CE937F2}"/>
              </a:ext>
            </a:extLst>
          </p:cNvPr>
          <p:cNvSpPr/>
          <p:nvPr/>
        </p:nvSpPr>
        <p:spPr>
          <a:xfrm>
            <a:off x="8058981" y="2184689"/>
            <a:ext cx="1905000" cy="562142"/>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Sylfaen" panose="010A0502050306030303" pitchFamily="18" charset="0"/>
              </a:rPr>
              <a:t>Burning Papers &amp; Mosquito Coil</a:t>
            </a:r>
          </a:p>
        </p:txBody>
      </p:sp>
      <p:sp>
        <p:nvSpPr>
          <p:cNvPr id="34" name="Rectangle 33">
            <a:extLst>
              <a:ext uri="{FF2B5EF4-FFF2-40B4-BE49-F238E27FC236}">
                <a16:creationId xmlns:a16="http://schemas.microsoft.com/office/drawing/2014/main" id="{470B0168-CB8E-421A-BE8E-5FEF578711D9}"/>
              </a:ext>
            </a:extLst>
          </p:cNvPr>
          <p:cNvSpPr/>
          <p:nvPr/>
        </p:nvSpPr>
        <p:spPr>
          <a:xfrm>
            <a:off x="640057" y="3773140"/>
            <a:ext cx="1905000" cy="562142"/>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Sylfaen" panose="010A0502050306030303" pitchFamily="18" charset="0"/>
              </a:rPr>
              <a:t>CO</a:t>
            </a:r>
          </a:p>
        </p:txBody>
      </p:sp>
      <p:sp>
        <p:nvSpPr>
          <p:cNvPr id="41" name="Rectangle 40">
            <a:extLst>
              <a:ext uri="{FF2B5EF4-FFF2-40B4-BE49-F238E27FC236}">
                <a16:creationId xmlns:a16="http://schemas.microsoft.com/office/drawing/2014/main" id="{76FC2F7E-DF09-45D3-BE75-40216106F36D}"/>
              </a:ext>
            </a:extLst>
          </p:cNvPr>
          <p:cNvSpPr/>
          <p:nvPr/>
        </p:nvSpPr>
        <p:spPr>
          <a:xfrm>
            <a:off x="636428" y="4572857"/>
            <a:ext cx="1905000" cy="562142"/>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Sylfaen" panose="010A0502050306030303" pitchFamily="18" charset="0"/>
              </a:rPr>
              <a:t>CO</a:t>
            </a:r>
            <a:r>
              <a:rPr lang="en-US" baseline="-25000" dirty="0">
                <a:solidFill>
                  <a:schemeClr val="tx1">
                    <a:lumMod val="75000"/>
                    <a:lumOff val="25000"/>
                  </a:schemeClr>
                </a:solidFill>
                <a:latin typeface="Sylfaen" panose="010A0502050306030303" pitchFamily="18" charset="0"/>
              </a:rPr>
              <a:t>2</a:t>
            </a:r>
            <a:endParaRPr lang="en-US" dirty="0">
              <a:solidFill>
                <a:schemeClr val="tx1">
                  <a:lumMod val="75000"/>
                  <a:lumOff val="25000"/>
                </a:schemeClr>
              </a:solidFill>
              <a:latin typeface="Sylfaen" panose="010A0502050306030303" pitchFamily="18" charset="0"/>
            </a:endParaRPr>
          </a:p>
        </p:txBody>
      </p:sp>
      <p:sp>
        <p:nvSpPr>
          <p:cNvPr id="42" name="Rectangle 41">
            <a:extLst>
              <a:ext uri="{FF2B5EF4-FFF2-40B4-BE49-F238E27FC236}">
                <a16:creationId xmlns:a16="http://schemas.microsoft.com/office/drawing/2014/main" id="{83B9427F-4280-4AD4-89E2-20D0EFA57A1A}"/>
              </a:ext>
            </a:extLst>
          </p:cNvPr>
          <p:cNvSpPr/>
          <p:nvPr/>
        </p:nvSpPr>
        <p:spPr>
          <a:xfrm>
            <a:off x="636428" y="5374311"/>
            <a:ext cx="1905000" cy="562142"/>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Sylfaen" panose="010A0502050306030303" pitchFamily="18" charset="0"/>
              </a:rPr>
              <a:t>Methane</a:t>
            </a:r>
          </a:p>
        </p:txBody>
      </p:sp>
      <p:sp>
        <p:nvSpPr>
          <p:cNvPr id="43" name="Rectangle 42">
            <a:extLst>
              <a:ext uri="{FF2B5EF4-FFF2-40B4-BE49-F238E27FC236}">
                <a16:creationId xmlns:a16="http://schemas.microsoft.com/office/drawing/2014/main" id="{EE64488D-3475-42C9-9385-D2220CF78195}"/>
              </a:ext>
            </a:extLst>
          </p:cNvPr>
          <p:cNvSpPr/>
          <p:nvPr/>
        </p:nvSpPr>
        <p:spPr>
          <a:xfrm>
            <a:off x="636428" y="6160107"/>
            <a:ext cx="1905000" cy="562142"/>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Sylfaen" panose="010A0502050306030303" pitchFamily="18" charset="0"/>
              </a:rPr>
              <a:t>Butane</a:t>
            </a:r>
          </a:p>
        </p:txBody>
      </p:sp>
      <p:sp>
        <p:nvSpPr>
          <p:cNvPr id="44" name="Rectangle 43">
            <a:extLst>
              <a:ext uri="{FF2B5EF4-FFF2-40B4-BE49-F238E27FC236}">
                <a16:creationId xmlns:a16="http://schemas.microsoft.com/office/drawing/2014/main" id="{0E00E7B7-7100-4304-AF17-D98DB738E4AF}"/>
              </a:ext>
            </a:extLst>
          </p:cNvPr>
          <p:cNvSpPr/>
          <p:nvPr/>
        </p:nvSpPr>
        <p:spPr>
          <a:xfrm>
            <a:off x="640057" y="2948644"/>
            <a:ext cx="1905000" cy="562142"/>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Sylfaen" panose="010A0502050306030303" pitchFamily="18" charset="0"/>
              </a:rPr>
              <a:t>AQI</a:t>
            </a:r>
          </a:p>
        </p:txBody>
      </p:sp>
      <p:sp>
        <p:nvSpPr>
          <p:cNvPr id="45" name="Rectangle 44">
            <a:extLst>
              <a:ext uri="{FF2B5EF4-FFF2-40B4-BE49-F238E27FC236}">
                <a16:creationId xmlns:a16="http://schemas.microsoft.com/office/drawing/2014/main" id="{7141B2A5-BF68-4B99-BF3F-B58F8E858BF6}"/>
              </a:ext>
            </a:extLst>
          </p:cNvPr>
          <p:cNvSpPr/>
          <p:nvPr/>
        </p:nvSpPr>
        <p:spPr>
          <a:xfrm>
            <a:off x="636428" y="6954473"/>
            <a:ext cx="1905000" cy="562142"/>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Sylfaen" panose="010A0502050306030303" pitchFamily="18" charset="0"/>
              </a:rPr>
              <a:t>Temperature</a:t>
            </a:r>
          </a:p>
        </p:txBody>
      </p:sp>
      <p:sp>
        <p:nvSpPr>
          <p:cNvPr id="46" name="Rectangle 45">
            <a:extLst>
              <a:ext uri="{FF2B5EF4-FFF2-40B4-BE49-F238E27FC236}">
                <a16:creationId xmlns:a16="http://schemas.microsoft.com/office/drawing/2014/main" id="{39FB13B7-422D-4255-BDE3-098B59FB3414}"/>
              </a:ext>
            </a:extLst>
          </p:cNvPr>
          <p:cNvSpPr/>
          <p:nvPr/>
        </p:nvSpPr>
        <p:spPr>
          <a:xfrm>
            <a:off x="661530" y="7748839"/>
            <a:ext cx="1905000" cy="562142"/>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Sylfaen" panose="010A0502050306030303" pitchFamily="18" charset="0"/>
              </a:rPr>
              <a:t>Humidity</a:t>
            </a:r>
          </a:p>
        </p:txBody>
      </p:sp>
      <p:sp>
        <p:nvSpPr>
          <p:cNvPr id="47" name="Rectangle 46">
            <a:extLst>
              <a:ext uri="{FF2B5EF4-FFF2-40B4-BE49-F238E27FC236}">
                <a16:creationId xmlns:a16="http://schemas.microsoft.com/office/drawing/2014/main" id="{4441F47D-E327-4D07-AA3D-DD90A24B5527}"/>
              </a:ext>
            </a:extLst>
          </p:cNvPr>
          <p:cNvSpPr/>
          <p:nvPr/>
        </p:nvSpPr>
        <p:spPr>
          <a:xfrm>
            <a:off x="3143485" y="3773140"/>
            <a:ext cx="1905000" cy="562142"/>
          </a:xfrm>
          <a:prstGeom prst="rect">
            <a:avLst/>
          </a:prstGeom>
          <a:solidFill>
            <a:schemeClr val="bg1"/>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Sylfaen" panose="010A0502050306030303" pitchFamily="18" charset="0"/>
              </a:rPr>
              <a:t>9 PPM</a:t>
            </a:r>
          </a:p>
        </p:txBody>
      </p:sp>
      <p:sp>
        <p:nvSpPr>
          <p:cNvPr id="48" name="Rectangle 47">
            <a:extLst>
              <a:ext uri="{FF2B5EF4-FFF2-40B4-BE49-F238E27FC236}">
                <a16:creationId xmlns:a16="http://schemas.microsoft.com/office/drawing/2014/main" id="{65423EA7-5160-43A2-B5F4-5C79A9AC10D1}"/>
              </a:ext>
            </a:extLst>
          </p:cNvPr>
          <p:cNvSpPr/>
          <p:nvPr/>
        </p:nvSpPr>
        <p:spPr>
          <a:xfrm>
            <a:off x="3139856" y="4572857"/>
            <a:ext cx="1905000" cy="562142"/>
          </a:xfrm>
          <a:prstGeom prst="rect">
            <a:avLst/>
          </a:prstGeom>
          <a:solidFill>
            <a:schemeClr val="bg1"/>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Sylfaen" panose="010A0502050306030303" pitchFamily="18" charset="0"/>
              </a:rPr>
              <a:t>6 PPM</a:t>
            </a:r>
          </a:p>
        </p:txBody>
      </p:sp>
      <p:sp>
        <p:nvSpPr>
          <p:cNvPr id="49" name="Rectangle 48">
            <a:extLst>
              <a:ext uri="{FF2B5EF4-FFF2-40B4-BE49-F238E27FC236}">
                <a16:creationId xmlns:a16="http://schemas.microsoft.com/office/drawing/2014/main" id="{F2D8F75C-665D-46B7-BC4A-03CC89EB2F94}"/>
              </a:ext>
            </a:extLst>
          </p:cNvPr>
          <p:cNvSpPr/>
          <p:nvPr/>
        </p:nvSpPr>
        <p:spPr>
          <a:xfrm>
            <a:off x="3139856" y="5374311"/>
            <a:ext cx="1905000" cy="562142"/>
          </a:xfrm>
          <a:prstGeom prst="rect">
            <a:avLst/>
          </a:prstGeom>
          <a:solidFill>
            <a:schemeClr val="bg1"/>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Sylfaen" panose="010A0502050306030303" pitchFamily="18" charset="0"/>
              </a:rPr>
              <a:t>47 PPM</a:t>
            </a:r>
          </a:p>
        </p:txBody>
      </p:sp>
      <p:sp>
        <p:nvSpPr>
          <p:cNvPr id="50" name="Rectangle 49">
            <a:extLst>
              <a:ext uri="{FF2B5EF4-FFF2-40B4-BE49-F238E27FC236}">
                <a16:creationId xmlns:a16="http://schemas.microsoft.com/office/drawing/2014/main" id="{19A55B03-B8D7-47E4-A1E2-248BD35FB35D}"/>
              </a:ext>
            </a:extLst>
          </p:cNvPr>
          <p:cNvSpPr/>
          <p:nvPr/>
        </p:nvSpPr>
        <p:spPr>
          <a:xfrm>
            <a:off x="3139856" y="6160107"/>
            <a:ext cx="1905000" cy="562142"/>
          </a:xfrm>
          <a:prstGeom prst="rect">
            <a:avLst/>
          </a:prstGeom>
          <a:solidFill>
            <a:schemeClr val="bg1"/>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Sylfaen" panose="010A0502050306030303" pitchFamily="18" charset="0"/>
              </a:rPr>
              <a:t>1 PPM</a:t>
            </a:r>
          </a:p>
        </p:txBody>
      </p:sp>
      <p:sp>
        <p:nvSpPr>
          <p:cNvPr id="51" name="Rectangle 50">
            <a:extLst>
              <a:ext uri="{FF2B5EF4-FFF2-40B4-BE49-F238E27FC236}">
                <a16:creationId xmlns:a16="http://schemas.microsoft.com/office/drawing/2014/main" id="{8B50A1DB-D61D-4699-96CE-7BA75E6C0F19}"/>
              </a:ext>
            </a:extLst>
          </p:cNvPr>
          <p:cNvSpPr/>
          <p:nvPr/>
        </p:nvSpPr>
        <p:spPr>
          <a:xfrm>
            <a:off x="3143485" y="2948644"/>
            <a:ext cx="1905000" cy="562142"/>
          </a:xfrm>
          <a:prstGeom prst="rect">
            <a:avLst/>
          </a:prstGeom>
          <a:solidFill>
            <a:schemeClr val="bg1"/>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Sylfaen" panose="010A0502050306030303" pitchFamily="18" charset="0"/>
              </a:rPr>
              <a:t>86 PPM</a:t>
            </a:r>
          </a:p>
        </p:txBody>
      </p:sp>
      <p:sp>
        <p:nvSpPr>
          <p:cNvPr id="52" name="Rectangle 51">
            <a:extLst>
              <a:ext uri="{FF2B5EF4-FFF2-40B4-BE49-F238E27FC236}">
                <a16:creationId xmlns:a16="http://schemas.microsoft.com/office/drawing/2014/main" id="{B36A3D1D-87A0-48B5-915C-A858F70B5444}"/>
              </a:ext>
            </a:extLst>
          </p:cNvPr>
          <p:cNvSpPr/>
          <p:nvPr/>
        </p:nvSpPr>
        <p:spPr>
          <a:xfrm>
            <a:off x="3139856" y="6954473"/>
            <a:ext cx="1905000" cy="562142"/>
          </a:xfrm>
          <a:prstGeom prst="rect">
            <a:avLst/>
          </a:prstGeom>
          <a:solidFill>
            <a:schemeClr val="bg1"/>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Sylfaen" panose="010A0502050306030303" pitchFamily="18" charset="0"/>
              </a:rPr>
              <a:t>31 ℃</a:t>
            </a:r>
          </a:p>
        </p:txBody>
      </p:sp>
      <p:sp>
        <p:nvSpPr>
          <p:cNvPr id="53" name="Rectangle 52">
            <a:extLst>
              <a:ext uri="{FF2B5EF4-FFF2-40B4-BE49-F238E27FC236}">
                <a16:creationId xmlns:a16="http://schemas.microsoft.com/office/drawing/2014/main" id="{B580CC62-F50D-4918-A648-08C39241E064}"/>
              </a:ext>
            </a:extLst>
          </p:cNvPr>
          <p:cNvSpPr/>
          <p:nvPr/>
        </p:nvSpPr>
        <p:spPr>
          <a:xfrm>
            <a:off x="3164958" y="7748839"/>
            <a:ext cx="1905000" cy="562142"/>
          </a:xfrm>
          <a:prstGeom prst="rect">
            <a:avLst/>
          </a:prstGeom>
          <a:solidFill>
            <a:schemeClr val="bg1"/>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Sylfaen" panose="010A0502050306030303" pitchFamily="18" charset="0"/>
              </a:rPr>
              <a:t>78%</a:t>
            </a:r>
          </a:p>
        </p:txBody>
      </p:sp>
      <p:sp>
        <p:nvSpPr>
          <p:cNvPr id="24" name="Rectangle 23">
            <a:extLst>
              <a:ext uri="{FF2B5EF4-FFF2-40B4-BE49-F238E27FC236}">
                <a16:creationId xmlns:a16="http://schemas.microsoft.com/office/drawing/2014/main" id="{5EF053BE-7D96-4139-8172-F87C233EDE9B}"/>
              </a:ext>
            </a:extLst>
          </p:cNvPr>
          <p:cNvSpPr/>
          <p:nvPr/>
        </p:nvSpPr>
        <p:spPr>
          <a:xfrm>
            <a:off x="5562193" y="3773140"/>
            <a:ext cx="1905000" cy="56214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Sylfaen" panose="010A0502050306030303" pitchFamily="18" charset="0"/>
              </a:rPr>
              <a:t>733 PPM</a:t>
            </a:r>
          </a:p>
        </p:txBody>
      </p:sp>
      <p:sp>
        <p:nvSpPr>
          <p:cNvPr id="28" name="Rectangle 27">
            <a:extLst>
              <a:ext uri="{FF2B5EF4-FFF2-40B4-BE49-F238E27FC236}">
                <a16:creationId xmlns:a16="http://schemas.microsoft.com/office/drawing/2014/main" id="{5ED20B67-59F5-4BA0-AD72-62E2A28D084F}"/>
              </a:ext>
            </a:extLst>
          </p:cNvPr>
          <p:cNvSpPr/>
          <p:nvPr/>
        </p:nvSpPr>
        <p:spPr>
          <a:xfrm>
            <a:off x="5558564" y="4572857"/>
            <a:ext cx="1905000" cy="56214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Sylfaen" panose="010A0502050306030303" pitchFamily="18" charset="0"/>
              </a:rPr>
              <a:t>195 PPM</a:t>
            </a:r>
          </a:p>
        </p:txBody>
      </p:sp>
      <p:sp>
        <p:nvSpPr>
          <p:cNvPr id="30" name="Rectangle 29">
            <a:extLst>
              <a:ext uri="{FF2B5EF4-FFF2-40B4-BE49-F238E27FC236}">
                <a16:creationId xmlns:a16="http://schemas.microsoft.com/office/drawing/2014/main" id="{DE79993C-8FA2-476A-B896-B866651D2198}"/>
              </a:ext>
            </a:extLst>
          </p:cNvPr>
          <p:cNvSpPr/>
          <p:nvPr/>
        </p:nvSpPr>
        <p:spPr>
          <a:xfrm>
            <a:off x="5558564" y="5374311"/>
            <a:ext cx="1905000" cy="56214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Sylfaen" panose="010A0502050306030303" pitchFamily="18" charset="0"/>
              </a:rPr>
              <a:t>73 PPM</a:t>
            </a:r>
          </a:p>
        </p:txBody>
      </p:sp>
      <p:sp>
        <p:nvSpPr>
          <p:cNvPr id="35" name="Rectangle 34">
            <a:extLst>
              <a:ext uri="{FF2B5EF4-FFF2-40B4-BE49-F238E27FC236}">
                <a16:creationId xmlns:a16="http://schemas.microsoft.com/office/drawing/2014/main" id="{D09375A5-3728-411E-B503-55A64FEC1FF2}"/>
              </a:ext>
            </a:extLst>
          </p:cNvPr>
          <p:cNvSpPr/>
          <p:nvPr/>
        </p:nvSpPr>
        <p:spPr>
          <a:xfrm>
            <a:off x="5558564" y="6160107"/>
            <a:ext cx="1905000" cy="56214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Sylfaen" panose="010A0502050306030303" pitchFamily="18" charset="0"/>
              </a:rPr>
              <a:t>43 PPM</a:t>
            </a:r>
          </a:p>
        </p:txBody>
      </p:sp>
      <p:sp>
        <p:nvSpPr>
          <p:cNvPr id="36" name="Rectangle 35">
            <a:extLst>
              <a:ext uri="{FF2B5EF4-FFF2-40B4-BE49-F238E27FC236}">
                <a16:creationId xmlns:a16="http://schemas.microsoft.com/office/drawing/2014/main" id="{E89C0064-048D-469E-96DD-1F69EDC61CBC}"/>
              </a:ext>
            </a:extLst>
          </p:cNvPr>
          <p:cNvSpPr/>
          <p:nvPr/>
        </p:nvSpPr>
        <p:spPr>
          <a:xfrm>
            <a:off x="5562193" y="2948644"/>
            <a:ext cx="1905000" cy="56214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Sylfaen" panose="010A0502050306030303" pitchFamily="18" charset="0"/>
              </a:rPr>
              <a:t>196 PPM</a:t>
            </a:r>
          </a:p>
        </p:txBody>
      </p:sp>
      <p:sp>
        <p:nvSpPr>
          <p:cNvPr id="37" name="Rectangle 36">
            <a:extLst>
              <a:ext uri="{FF2B5EF4-FFF2-40B4-BE49-F238E27FC236}">
                <a16:creationId xmlns:a16="http://schemas.microsoft.com/office/drawing/2014/main" id="{D7BC9887-C33A-4F0D-8886-25C411E79D94}"/>
              </a:ext>
            </a:extLst>
          </p:cNvPr>
          <p:cNvSpPr/>
          <p:nvPr/>
        </p:nvSpPr>
        <p:spPr>
          <a:xfrm>
            <a:off x="5558564" y="6954473"/>
            <a:ext cx="1905000" cy="56214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Sylfaen" panose="010A0502050306030303" pitchFamily="18" charset="0"/>
              </a:rPr>
              <a:t>30.50 ℃</a:t>
            </a:r>
          </a:p>
        </p:txBody>
      </p:sp>
      <p:sp>
        <p:nvSpPr>
          <p:cNvPr id="38" name="Rectangle 37">
            <a:extLst>
              <a:ext uri="{FF2B5EF4-FFF2-40B4-BE49-F238E27FC236}">
                <a16:creationId xmlns:a16="http://schemas.microsoft.com/office/drawing/2014/main" id="{E29441F9-B734-4228-BCB1-50228C915289}"/>
              </a:ext>
            </a:extLst>
          </p:cNvPr>
          <p:cNvSpPr/>
          <p:nvPr/>
        </p:nvSpPr>
        <p:spPr>
          <a:xfrm>
            <a:off x="5583666" y="7748839"/>
            <a:ext cx="1905000" cy="56214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Sylfaen" panose="010A0502050306030303" pitchFamily="18" charset="0"/>
              </a:rPr>
              <a:t>84%</a:t>
            </a:r>
          </a:p>
        </p:txBody>
      </p:sp>
      <p:sp>
        <p:nvSpPr>
          <p:cNvPr id="39" name="Rectangle 38">
            <a:extLst>
              <a:ext uri="{FF2B5EF4-FFF2-40B4-BE49-F238E27FC236}">
                <a16:creationId xmlns:a16="http://schemas.microsoft.com/office/drawing/2014/main" id="{0C84D6AE-1D73-47A1-96DE-54D98ACF2DDA}"/>
              </a:ext>
            </a:extLst>
          </p:cNvPr>
          <p:cNvSpPr/>
          <p:nvPr/>
        </p:nvSpPr>
        <p:spPr>
          <a:xfrm>
            <a:off x="8058981" y="3773140"/>
            <a:ext cx="1905000" cy="562142"/>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Sylfaen" panose="010A0502050306030303" pitchFamily="18" charset="0"/>
              </a:rPr>
              <a:t>2018 PPM</a:t>
            </a:r>
          </a:p>
        </p:txBody>
      </p:sp>
      <p:sp>
        <p:nvSpPr>
          <p:cNvPr id="40" name="Rectangle 39">
            <a:extLst>
              <a:ext uri="{FF2B5EF4-FFF2-40B4-BE49-F238E27FC236}">
                <a16:creationId xmlns:a16="http://schemas.microsoft.com/office/drawing/2014/main" id="{970DCBC5-7203-404F-B981-40A13E7D6745}"/>
              </a:ext>
            </a:extLst>
          </p:cNvPr>
          <p:cNvSpPr/>
          <p:nvPr/>
        </p:nvSpPr>
        <p:spPr>
          <a:xfrm>
            <a:off x="8055352" y="4572857"/>
            <a:ext cx="1905000" cy="562142"/>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Sylfaen" panose="010A0502050306030303" pitchFamily="18" charset="0"/>
              </a:rPr>
              <a:t>429 PPM</a:t>
            </a:r>
          </a:p>
        </p:txBody>
      </p:sp>
      <p:sp>
        <p:nvSpPr>
          <p:cNvPr id="54" name="Rectangle 53">
            <a:extLst>
              <a:ext uri="{FF2B5EF4-FFF2-40B4-BE49-F238E27FC236}">
                <a16:creationId xmlns:a16="http://schemas.microsoft.com/office/drawing/2014/main" id="{98D6846F-B7CE-4171-98F7-5D60864F787D}"/>
              </a:ext>
            </a:extLst>
          </p:cNvPr>
          <p:cNvSpPr/>
          <p:nvPr/>
        </p:nvSpPr>
        <p:spPr>
          <a:xfrm>
            <a:off x="8055352" y="5374311"/>
            <a:ext cx="1905000" cy="562142"/>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Sylfaen" panose="010A0502050306030303" pitchFamily="18" charset="0"/>
              </a:rPr>
              <a:t>100 PPM</a:t>
            </a:r>
          </a:p>
        </p:txBody>
      </p:sp>
      <p:sp>
        <p:nvSpPr>
          <p:cNvPr id="55" name="Rectangle 54">
            <a:extLst>
              <a:ext uri="{FF2B5EF4-FFF2-40B4-BE49-F238E27FC236}">
                <a16:creationId xmlns:a16="http://schemas.microsoft.com/office/drawing/2014/main" id="{242D4ACD-8EE3-4392-BEE4-5E4354F76D2B}"/>
              </a:ext>
            </a:extLst>
          </p:cNvPr>
          <p:cNvSpPr/>
          <p:nvPr/>
        </p:nvSpPr>
        <p:spPr>
          <a:xfrm>
            <a:off x="8055352" y="6160107"/>
            <a:ext cx="1905000" cy="562142"/>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Sylfaen" panose="010A0502050306030303" pitchFamily="18" charset="0"/>
              </a:rPr>
              <a:t>89 PPM</a:t>
            </a:r>
          </a:p>
        </p:txBody>
      </p:sp>
      <p:sp>
        <p:nvSpPr>
          <p:cNvPr id="56" name="Rectangle 55">
            <a:extLst>
              <a:ext uri="{FF2B5EF4-FFF2-40B4-BE49-F238E27FC236}">
                <a16:creationId xmlns:a16="http://schemas.microsoft.com/office/drawing/2014/main" id="{F4C805CD-2688-4FCA-AC38-1912495D09DD}"/>
              </a:ext>
            </a:extLst>
          </p:cNvPr>
          <p:cNvSpPr/>
          <p:nvPr/>
        </p:nvSpPr>
        <p:spPr>
          <a:xfrm>
            <a:off x="8058981" y="2948644"/>
            <a:ext cx="1905000" cy="562142"/>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Sylfaen" panose="010A0502050306030303" pitchFamily="18" charset="0"/>
              </a:rPr>
              <a:t>274 PPM</a:t>
            </a:r>
          </a:p>
        </p:txBody>
      </p:sp>
      <p:sp>
        <p:nvSpPr>
          <p:cNvPr id="57" name="Rectangle 56">
            <a:extLst>
              <a:ext uri="{FF2B5EF4-FFF2-40B4-BE49-F238E27FC236}">
                <a16:creationId xmlns:a16="http://schemas.microsoft.com/office/drawing/2014/main" id="{5EA5638E-B236-476E-B43E-1B16D2724E48}"/>
              </a:ext>
            </a:extLst>
          </p:cNvPr>
          <p:cNvSpPr/>
          <p:nvPr/>
        </p:nvSpPr>
        <p:spPr>
          <a:xfrm>
            <a:off x="8055352" y="6954473"/>
            <a:ext cx="1905000" cy="562142"/>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Sylfaen" panose="010A0502050306030303" pitchFamily="18" charset="0"/>
              </a:rPr>
              <a:t>33.70 ℃</a:t>
            </a:r>
          </a:p>
        </p:txBody>
      </p:sp>
      <p:sp>
        <p:nvSpPr>
          <p:cNvPr id="58" name="Rectangle 57">
            <a:extLst>
              <a:ext uri="{FF2B5EF4-FFF2-40B4-BE49-F238E27FC236}">
                <a16:creationId xmlns:a16="http://schemas.microsoft.com/office/drawing/2014/main" id="{F80C0346-FB20-4A1D-AAFE-21FABF30F9F7}"/>
              </a:ext>
            </a:extLst>
          </p:cNvPr>
          <p:cNvSpPr/>
          <p:nvPr/>
        </p:nvSpPr>
        <p:spPr>
          <a:xfrm>
            <a:off x="8080454" y="7748839"/>
            <a:ext cx="1905000" cy="562142"/>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Sylfaen" panose="010A0502050306030303" pitchFamily="18" charset="0"/>
              </a:rPr>
              <a:t>77%</a:t>
            </a:r>
          </a:p>
        </p:txBody>
      </p:sp>
    </p:spTree>
    <p:extLst>
      <p:ext uri="{BB962C8B-B14F-4D97-AF65-F5344CB8AC3E}">
        <p14:creationId xmlns:p14="http://schemas.microsoft.com/office/powerpoint/2010/main" val="388384446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500" fill="hold"/>
                                        <p:tgtEl>
                                          <p:spTgt spid="47"/>
                                        </p:tgtEl>
                                        <p:attrNameLst>
                                          <p:attrName>ppt_x</p:attrName>
                                        </p:attrNameLst>
                                      </p:cBhvr>
                                      <p:tavLst>
                                        <p:tav tm="0">
                                          <p:val>
                                            <p:strVal val="#ppt_x"/>
                                          </p:val>
                                        </p:tav>
                                        <p:tav tm="100000">
                                          <p:val>
                                            <p:strVal val="#ppt_x"/>
                                          </p:val>
                                        </p:tav>
                                      </p:tavLst>
                                    </p:anim>
                                    <p:anim calcmode="lin" valueType="num">
                                      <p:cBhvr additive="base">
                                        <p:cTn id="12" dur="500" fill="hold"/>
                                        <p:tgtEl>
                                          <p:spTgt spid="4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500" fill="hold"/>
                                        <p:tgtEl>
                                          <p:spTgt spid="48"/>
                                        </p:tgtEl>
                                        <p:attrNameLst>
                                          <p:attrName>ppt_x</p:attrName>
                                        </p:attrNameLst>
                                      </p:cBhvr>
                                      <p:tavLst>
                                        <p:tav tm="0">
                                          <p:val>
                                            <p:strVal val="#ppt_x"/>
                                          </p:val>
                                        </p:tav>
                                        <p:tav tm="100000">
                                          <p:val>
                                            <p:strVal val="#ppt_x"/>
                                          </p:val>
                                        </p:tav>
                                      </p:tavLst>
                                    </p:anim>
                                    <p:anim calcmode="lin" valueType="num">
                                      <p:cBhvr additive="base">
                                        <p:cTn id="16" dur="500" fill="hold"/>
                                        <p:tgtEl>
                                          <p:spTgt spid="4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anim calcmode="lin" valueType="num">
                                      <p:cBhvr additive="base">
                                        <p:cTn id="19" dur="500" fill="hold"/>
                                        <p:tgtEl>
                                          <p:spTgt spid="49"/>
                                        </p:tgtEl>
                                        <p:attrNameLst>
                                          <p:attrName>ppt_x</p:attrName>
                                        </p:attrNameLst>
                                      </p:cBhvr>
                                      <p:tavLst>
                                        <p:tav tm="0">
                                          <p:val>
                                            <p:strVal val="#ppt_x"/>
                                          </p:val>
                                        </p:tav>
                                        <p:tav tm="100000">
                                          <p:val>
                                            <p:strVal val="#ppt_x"/>
                                          </p:val>
                                        </p:tav>
                                      </p:tavLst>
                                    </p:anim>
                                    <p:anim calcmode="lin" valueType="num">
                                      <p:cBhvr additive="base">
                                        <p:cTn id="20" dur="500" fill="hold"/>
                                        <p:tgtEl>
                                          <p:spTgt spid="4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anim calcmode="lin" valueType="num">
                                      <p:cBhvr additive="base">
                                        <p:cTn id="23" dur="500" fill="hold"/>
                                        <p:tgtEl>
                                          <p:spTgt spid="50"/>
                                        </p:tgtEl>
                                        <p:attrNameLst>
                                          <p:attrName>ppt_x</p:attrName>
                                        </p:attrNameLst>
                                      </p:cBhvr>
                                      <p:tavLst>
                                        <p:tav tm="0">
                                          <p:val>
                                            <p:strVal val="#ppt_x"/>
                                          </p:val>
                                        </p:tav>
                                        <p:tav tm="100000">
                                          <p:val>
                                            <p:strVal val="#ppt_x"/>
                                          </p:val>
                                        </p:tav>
                                      </p:tavLst>
                                    </p:anim>
                                    <p:anim calcmode="lin" valueType="num">
                                      <p:cBhvr additive="base">
                                        <p:cTn id="24" dur="500" fill="hold"/>
                                        <p:tgtEl>
                                          <p:spTgt spid="5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1"/>
                                        </p:tgtEl>
                                        <p:attrNameLst>
                                          <p:attrName>style.visibility</p:attrName>
                                        </p:attrNameLst>
                                      </p:cBhvr>
                                      <p:to>
                                        <p:strVal val="visible"/>
                                      </p:to>
                                    </p:set>
                                    <p:anim calcmode="lin" valueType="num">
                                      <p:cBhvr additive="base">
                                        <p:cTn id="27" dur="500" fill="hold"/>
                                        <p:tgtEl>
                                          <p:spTgt spid="51"/>
                                        </p:tgtEl>
                                        <p:attrNameLst>
                                          <p:attrName>ppt_x</p:attrName>
                                        </p:attrNameLst>
                                      </p:cBhvr>
                                      <p:tavLst>
                                        <p:tav tm="0">
                                          <p:val>
                                            <p:strVal val="#ppt_x"/>
                                          </p:val>
                                        </p:tav>
                                        <p:tav tm="100000">
                                          <p:val>
                                            <p:strVal val="#ppt_x"/>
                                          </p:val>
                                        </p:tav>
                                      </p:tavLst>
                                    </p:anim>
                                    <p:anim calcmode="lin" valueType="num">
                                      <p:cBhvr additive="base">
                                        <p:cTn id="28" dur="500" fill="hold"/>
                                        <p:tgtEl>
                                          <p:spTgt spid="5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500" fill="hold"/>
                                        <p:tgtEl>
                                          <p:spTgt spid="52"/>
                                        </p:tgtEl>
                                        <p:attrNameLst>
                                          <p:attrName>ppt_x</p:attrName>
                                        </p:attrNameLst>
                                      </p:cBhvr>
                                      <p:tavLst>
                                        <p:tav tm="0">
                                          <p:val>
                                            <p:strVal val="#ppt_x"/>
                                          </p:val>
                                        </p:tav>
                                        <p:tav tm="100000">
                                          <p:val>
                                            <p:strVal val="#ppt_x"/>
                                          </p:val>
                                        </p:tav>
                                      </p:tavLst>
                                    </p:anim>
                                    <p:anim calcmode="lin" valueType="num">
                                      <p:cBhvr additive="base">
                                        <p:cTn id="32" dur="500" fill="hold"/>
                                        <p:tgtEl>
                                          <p:spTgt spid="5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anim calcmode="lin" valueType="num">
                                      <p:cBhvr additive="base">
                                        <p:cTn id="35" dur="500" fill="hold"/>
                                        <p:tgtEl>
                                          <p:spTgt spid="53"/>
                                        </p:tgtEl>
                                        <p:attrNameLst>
                                          <p:attrName>ppt_x</p:attrName>
                                        </p:attrNameLst>
                                      </p:cBhvr>
                                      <p:tavLst>
                                        <p:tav tm="0">
                                          <p:val>
                                            <p:strVal val="#ppt_x"/>
                                          </p:val>
                                        </p:tav>
                                        <p:tav tm="100000">
                                          <p:val>
                                            <p:strVal val="#ppt_x"/>
                                          </p:val>
                                        </p:tav>
                                      </p:tavLst>
                                    </p:anim>
                                    <p:anim calcmode="lin" valueType="num">
                                      <p:cBhvr additive="base">
                                        <p:cTn id="36"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additive="base">
                                        <p:cTn id="41" dur="500" fill="hold"/>
                                        <p:tgtEl>
                                          <p:spTgt spid="32"/>
                                        </p:tgtEl>
                                        <p:attrNameLst>
                                          <p:attrName>ppt_x</p:attrName>
                                        </p:attrNameLst>
                                      </p:cBhvr>
                                      <p:tavLst>
                                        <p:tav tm="0">
                                          <p:val>
                                            <p:strVal val="#ppt_x"/>
                                          </p:val>
                                        </p:tav>
                                        <p:tav tm="100000">
                                          <p:val>
                                            <p:strVal val="#ppt_x"/>
                                          </p:val>
                                        </p:tav>
                                      </p:tavLst>
                                    </p:anim>
                                    <p:anim calcmode="lin" valueType="num">
                                      <p:cBhvr additive="base">
                                        <p:cTn id="42" dur="500" fill="hold"/>
                                        <p:tgtEl>
                                          <p:spTgt spid="32"/>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500" fill="hold"/>
                                        <p:tgtEl>
                                          <p:spTgt spid="24"/>
                                        </p:tgtEl>
                                        <p:attrNameLst>
                                          <p:attrName>ppt_x</p:attrName>
                                        </p:attrNameLst>
                                      </p:cBhvr>
                                      <p:tavLst>
                                        <p:tav tm="0">
                                          <p:val>
                                            <p:strVal val="#ppt_x"/>
                                          </p:val>
                                        </p:tav>
                                        <p:tav tm="100000">
                                          <p:val>
                                            <p:strVal val="#ppt_x"/>
                                          </p:val>
                                        </p:tav>
                                      </p:tavLst>
                                    </p:anim>
                                    <p:anim calcmode="lin" valueType="num">
                                      <p:cBhvr additive="base">
                                        <p:cTn id="46" dur="500" fill="hold"/>
                                        <p:tgtEl>
                                          <p:spTgt spid="24"/>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500" fill="hold"/>
                                        <p:tgtEl>
                                          <p:spTgt spid="28"/>
                                        </p:tgtEl>
                                        <p:attrNameLst>
                                          <p:attrName>ppt_x</p:attrName>
                                        </p:attrNameLst>
                                      </p:cBhvr>
                                      <p:tavLst>
                                        <p:tav tm="0">
                                          <p:val>
                                            <p:strVal val="#ppt_x"/>
                                          </p:val>
                                        </p:tav>
                                        <p:tav tm="100000">
                                          <p:val>
                                            <p:strVal val="#ppt_x"/>
                                          </p:val>
                                        </p:tav>
                                      </p:tavLst>
                                    </p:anim>
                                    <p:anim calcmode="lin" valueType="num">
                                      <p:cBhvr additive="base">
                                        <p:cTn id="50" dur="500" fill="hold"/>
                                        <p:tgtEl>
                                          <p:spTgt spid="28"/>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 calcmode="lin" valueType="num">
                                      <p:cBhvr additive="base">
                                        <p:cTn id="53" dur="500" fill="hold"/>
                                        <p:tgtEl>
                                          <p:spTgt spid="30"/>
                                        </p:tgtEl>
                                        <p:attrNameLst>
                                          <p:attrName>ppt_x</p:attrName>
                                        </p:attrNameLst>
                                      </p:cBhvr>
                                      <p:tavLst>
                                        <p:tav tm="0">
                                          <p:val>
                                            <p:strVal val="#ppt_x"/>
                                          </p:val>
                                        </p:tav>
                                        <p:tav tm="100000">
                                          <p:val>
                                            <p:strVal val="#ppt_x"/>
                                          </p:val>
                                        </p:tav>
                                      </p:tavLst>
                                    </p:anim>
                                    <p:anim calcmode="lin" valueType="num">
                                      <p:cBhvr additive="base">
                                        <p:cTn id="54" dur="500" fill="hold"/>
                                        <p:tgtEl>
                                          <p:spTgt spid="30"/>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 calcmode="lin" valueType="num">
                                      <p:cBhvr additive="base">
                                        <p:cTn id="57" dur="500" fill="hold"/>
                                        <p:tgtEl>
                                          <p:spTgt spid="35"/>
                                        </p:tgtEl>
                                        <p:attrNameLst>
                                          <p:attrName>ppt_x</p:attrName>
                                        </p:attrNameLst>
                                      </p:cBhvr>
                                      <p:tavLst>
                                        <p:tav tm="0">
                                          <p:val>
                                            <p:strVal val="#ppt_x"/>
                                          </p:val>
                                        </p:tav>
                                        <p:tav tm="100000">
                                          <p:val>
                                            <p:strVal val="#ppt_x"/>
                                          </p:val>
                                        </p:tav>
                                      </p:tavLst>
                                    </p:anim>
                                    <p:anim calcmode="lin" valueType="num">
                                      <p:cBhvr additive="base">
                                        <p:cTn id="58" dur="500" fill="hold"/>
                                        <p:tgtEl>
                                          <p:spTgt spid="35"/>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 calcmode="lin" valueType="num">
                                      <p:cBhvr additive="base">
                                        <p:cTn id="61" dur="500" fill="hold"/>
                                        <p:tgtEl>
                                          <p:spTgt spid="36"/>
                                        </p:tgtEl>
                                        <p:attrNameLst>
                                          <p:attrName>ppt_x</p:attrName>
                                        </p:attrNameLst>
                                      </p:cBhvr>
                                      <p:tavLst>
                                        <p:tav tm="0">
                                          <p:val>
                                            <p:strVal val="#ppt_x"/>
                                          </p:val>
                                        </p:tav>
                                        <p:tav tm="100000">
                                          <p:val>
                                            <p:strVal val="#ppt_x"/>
                                          </p:val>
                                        </p:tav>
                                      </p:tavLst>
                                    </p:anim>
                                    <p:anim calcmode="lin" valueType="num">
                                      <p:cBhvr additive="base">
                                        <p:cTn id="62" dur="500" fill="hold"/>
                                        <p:tgtEl>
                                          <p:spTgt spid="36"/>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ppt_x"/>
                                          </p:val>
                                        </p:tav>
                                        <p:tav tm="100000">
                                          <p:val>
                                            <p:strVal val="#ppt_x"/>
                                          </p:val>
                                        </p:tav>
                                      </p:tavLst>
                                    </p:anim>
                                    <p:anim calcmode="lin" valueType="num">
                                      <p:cBhvr additive="base">
                                        <p:cTn id="66" dur="500" fill="hold"/>
                                        <p:tgtEl>
                                          <p:spTgt spid="37"/>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38"/>
                                        </p:tgtEl>
                                        <p:attrNameLst>
                                          <p:attrName>style.visibility</p:attrName>
                                        </p:attrNameLst>
                                      </p:cBhvr>
                                      <p:to>
                                        <p:strVal val="visible"/>
                                      </p:to>
                                    </p:set>
                                    <p:anim calcmode="lin" valueType="num">
                                      <p:cBhvr additive="base">
                                        <p:cTn id="69" dur="500" fill="hold"/>
                                        <p:tgtEl>
                                          <p:spTgt spid="38"/>
                                        </p:tgtEl>
                                        <p:attrNameLst>
                                          <p:attrName>ppt_x</p:attrName>
                                        </p:attrNameLst>
                                      </p:cBhvr>
                                      <p:tavLst>
                                        <p:tav tm="0">
                                          <p:val>
                                            <p:strVal val="#ppt_x"/>
                                          </p:val>
                                        </p:tav>
                                        <p:tav tm="100000">
                                          <p:val>
                                            <p:strVal val="#ppt_x"/>
                                          </p:val>
                                        </p:tav>
                                      </p:tavLst>
                                    </p:anim>
                                    <p:anim calcmode="lin" valueType="num">
                                      <p:cBhvr additive="base">
                                        <p:cTn id="70"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33"/>
                                        </p:tgtEl>
                                        <p:attrNameLst>
                                          <p:attrName>style.visibility</p:attrName>
                                        </p:attrNameLst>
                                      </p:cBhvr>
                                      <p:to>
                                        <p:strVal val="visible"/>
                                      </p:to>
                                    </p:set>
                                    <p:anim calcmode="lin" valueType="num">
                                      <p:cBhvr additive="base">
                                        <p:cTn id="75" dur="500" fill="hold"/>
                                        <p:tgtEl>
                                          <p:spTgt spid="33"/>
                                        </p:tgtEl>
                                        <p:attrNameLst>
                                          <p:attrName>ppt_x</p:attrName>
                                        </p:attrNameLst>
                                      </p:cBhvr>
                                      <p:tavLst>
                                        <p:tav tm="0">
                                          <p:val>
                                            <p:strVal val="#ppt_x"/>
                                          </p:val>
                                        </p:tav>
                                        <p:tav tm="100000">
                                          <p:val>
                                            <p:strVal val="#ppt_x"/>
                                          </p:val>
                                        </p:tav>
                                      </p:tavLst>
                                    </p:anim>
                                    <p:anim calcmode="lin" valueType="num">
                                      <p:cBhvr additive="base">
                                        <p:cTn id="76" dur="500" fill="hold"/>
                                        <p:tgtEl>
                                          <p:spTgt spid="33"/>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39"/>
                                        </p:tgtEl>
                                        <p:attrNameLst>
                                          <p:attrName>style.visibility</p:attrName>
                                        </p:attrNameLst>
                                      </p:cBhvr>
                                      <p:to>
                                        <p:strVal val="visible"/>
                                      </p:to>
                                    </p:set>
                                    <p:anim calcmode="lin" valueType="num">
                                      <p:cBhvr additive="base">
                                        <p:cTn id="79" dur="500" fill="hold"/>
                                        <p:tgtEl>
                                          <p:spTgt spid="39"/>
                                        </p:tgtEl>
                                        <p:attrNameLst>
                                          <p:attrName>ppt_x</p:attrName>
                                        </p:attrNameLst>
                                      </p:cBhvr>
                                      <p:tavLst>
                                        <p:tav tm="0">
                                          <p:val>
                                            <p:strVal val="#ppt_x"/>
                                          </p:val>
                                        </p:tav>
                                        <p:tav tm="100000">
                                          <p:val>
                                            <p:strVal val="#ppt_x"/>
                                          </p:val>
                                        </p:tav>
                                      </p:tavLst>
                                    </p:anim>
                                    <p:anim calcmode="lin" valueType="num">
                                      <p:cBhvr additive="base">
                                        <p:cTn id="80" dur="500" fill="hold"/>
                                        <p:tgtEl>
                                          <p:spTgt spid="39"/>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40"/>
                                        </p:tgtEl>
                                        <p:attrNameLst>
                                          <p:attrName>style.visibility</p:attrName>
                                        </p:attrNameLst>
                                      </p:cBhvr>
                                      <p:to>
                                        <p:strVal val="visible"/>
                                      </p:to>
                                    </p:set>
                                    <p:anim calcmode="lin" valueType="num">
                                      <p:cBhvr additive="base">
                                        <p:cTn id="83" dur="500" fill="hold"/>
                                        <p:tgtEl>
                                          <p:spTgt spid="40"/>
                                        </p:tgtEl>
                                        <p:attrNameLst>
                                          <p:attrName>ppt_x</p:attrName>
                                        </p:attrNameLst>
                                      </p:cBhvr>
                                      <p:tavLst>
                                        <p:tav tm="0">
                                          <p:val>
                                            <p:strVal val="#ppt_x"/>
                                          </p:val>
                                        </p:tav>
                                        <p:tav tm="100000">
                                          <p:val>
                                            <p:strVal val="#ppt_x"/>
                                          </p:val>
                                        </p:tav>
                                      </p:tavLst>
                                    </p:anim>
                                    <p:anim calcmode="lin" valueType="num">
                                      <p:cBhvr additive="base">
                                        <p:cTn id="84" dur="500" fill="hold"/>
                                        <p:tgtEl>
                                          <p:spTgt spid="40"/>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54"/>
                                        </p:tgtEl>
                                        <p:attrNameLst>
                                          <p:attrName>style.visibility</p:attrName>
                                        </p:attrNameLst>
                                      </p:cBhvr>
                                      <p:to>
                                        <p:strVal val="visible"/>
                                      </p:to>
                                    </p:set>
                                    <p:anim calcmode="lin" valueType="num">
                                      <p:cBhvr additive="base">
                                        <p:cTn id="87" dur="500" fill="hold"/>
                                        <p:tgtEl>
                                          <p:spTgt spid="54"/>
                                        </p:tgtEl>
                                        <p:attrNameLst>
                                          <p:attrName>ppt_x</p:attrName>
                                        </p:attrNameLst>
                                      </p:cBhvr>
                                      <p:tavLst>
                                        <p:tav tm="0">
                                          <p:val>
                                            <p:strVal val="#ppt_x"/>
                                          </p:val>
                                        </p:tav>
                                        <p:tav tm="100000">
                                          <p:val>
                                            <p:strVal val="#ppt_x"/>
                                          </p:val>
                                        </p:tav>
                                      </p:tavLst>
                                    </p:anim>
                                    <p:anim calcmode="lin" valueType="num">
                                      <p:cBhvr additive="base">
                                        <p:cTn id="88" dur="500" fill="hold"/>
                                        <p:tgtEl>
                                          <p:spTgt spid="54"/>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55"/>
                                        </p:tgtEl>
                                        <p:attrNameLst>
                                          <p:attrName>style.visibility</p:attrName>
                                        </p:attrNameLst>
                                      </p:cBhvr>
                                      <p:to>
                                        <p:strVal val="visible"/>
                                      </p:to>
                                    </p:set>
                                    <p:anim calcmode="lin" valueType="num">
                                      <p:cBhvr additive="base">
                                        <p:cTn id="91" dur="500" fill="hold"/>
                                        <p:tgtEl>
                                          <p:spTgt spid="55"/>
                                        </p:tgtEl>
                                        <p:attrNameLst>
                                          <p:attrName>ppt_x</p:attrName>
                                        </p:attrNameLst>
                                      </p:cBhvr>
                                      <p:tavLst>
                                        <p:tav tm="0">
                                          <p:val>
                                            <p:strVal val="#ppt_x"/>
                                          </p:val>
                                        </p:tav>
                                        <p:tav tm="100000">
                                          <p:val>
                                            <p:strVal val="#ppt_x"/>
                                          </p:val>
                                        </p:tav>
                                      </p:tavLst>
                                    </p:anim>
                                    <p:anim calcmode="lin" valueType="num">
                                      <p:cBhvr additive="base">
                                        <p:cTn id="92" dur="500" fill="hold"/>
                                        <p:tgtEl>
                                          <p:spTgt spid="55"/>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56"/>
                                        </p:tgtEl>
                                        <p:attrNameLst>
                                          <p:attrName>style.visibility</p:attrName>
                                        </p:attrNameLst>
                                      </p:cBhvr>
                                      <p:to>
                                        <p:strVal val="visible"/>
                                      </p:to>
                                    </p:set>
                                    <p:anim calcmode="lin" valueType="num">
                                      <p:cBhvr additive="base">
                                        <p:cTn id="95" dur="500" fill="hold"/>
                                        <p:tgtEl>
                                          <p:spTgt spid="56"/>
                                        </p:tgtEl>
                                        <p:attrNameLst>
                                          <p:attrName>ppt_x</p:attrName>
                                        </p:attrNameLst>
                                      </p:cBhvr>
                                      <p:tavLst>
                                        <p:tav tm="0">
                                          <p:val>
                                            <p:strVal val="#ppt_x"/>
                                          </p:val>
                                        </p:tav>
                                        <p:tav tm="100000">
                                          <p:val>
                                            <p:strVal val="#ppt_x"/>
                                          </p:val>
                                        </p:tav>
                                      </p:tavLst>
                                    </p:anim>
                                    <p:anim calcmode="lin" valueType="num">
                                      <p:cBhvr additive="base">
                                        <p:cTn id="96" dur="500" fill="hold"/>
                                        <p:tgtEl>
                                          <p:spTgt spid="56"/>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57"/>
                                        </p:tgtEl>
                                        <p:attrNameLst>
                                          <p:attrName>style.visibility</p:attrName>
                                        </p:attrNameLst>
                                      </p:cBhvr>
                                      <p:to>
                                        <p:strVal val="visible"/>
                                      </p:to>
                                    </p:set>
                                    <p:anim calcmode="lin" valueType="num">
                                      <p:cBhvr additive="base">
                                        <p:cTn id="99" dur="500" fill="hold"/>
                                        <p:tgtEl>
                                          <p:spTgt spid="57"/>
                                        </p:tgtEl>
                                        <p:attrNameLst>
                                          <p:attrName>ppt_x</p:attrName>
                                        </p:attrNameLst>
                                      </p:cBhvr>
                                      <p:tavLst>
                                        <p:tav tm="0">
                                          <p:val>
                                            <p:strVal val="#ppt_x"/>
                                          </p:val>
                                        </p:tav>
                                        <p:tav tm="100000">
                                          <p:val>
                                            <p:strVal val="#ppt_x"/>
                                          </p:val>
                                        </p:tav>
                                      </p:tavLst>
                                    </p:anim>
                                    <p:anim calcmode="lin" valueType="num">
                                      <p:cBhvr additive="base">
                                        <p:cTn id="100" dur="500" fill="hold"/>
                                        <p:tgtEl>
                                          <p:spTgt spid="57"/>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58"/>
                                        </p:tgtEl>
                                        <p:attrNameLst>
                                          <p:attrName>style.visibility</p:attrName>
                                        </p:attrNameLst>
                                      </p:cBhvr>
                                      <p:to>
                                        <p:strVal val="visible"/>
                                      </p:to>
                                    </p:set>
                                    <p:anim calcmode="lin" valueType="num">
                                      <p:cBhvr additive="base">
                                        <p:cTn id="103" dur="500" fill="hold"/>
                                        <p:tgtEl>
                                          <p:spTgt spid="58"/>
                                        </p:tgtEl>
                                        <p:attrNameLst>
                                          <p:attrName>ppt_x</p:attrName>
                                        </p:attrNameLst>
                                      </p:cBhvr>
                                      <p:tavLst>
                                        <p:tav tm="0">
                                          <p:val>
                                            <p:strVal val="#ppt_x"/>
                                          </p:val>
                                        </p:tav>
                                        <p:tav tm="100000">
                                          <p:val>
                                            <p:strVal val="#ppt_x"/>
                                          </p:val>
                                        </p:tav>
                                      </p:tavLst>
                                    </p:anim>
                                    <p:anim calcmode="lin" valueType="num">
                                      <p:cBhvr additive="base">
                                        <p:cTn id="104"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47" grpId="0" animBg="1"/>
      <p:bldP spid="48" grpId="0" animBg="1"/>
      <p:bldP spid="49" grpId="0" animBg="1"/>
      <p:bldP spid="50" grpId="0" animBg="1"/>
      <p:bldP spid="51" grpId="0" animBg="1"/>
      <p:bldP spid="52" grpId="0" animBg="1"/>
      <p:bldP spid="53" grpId="0" animBg="1"/>
      <p:bldP spid="24" grpId="0" animBg="1"/>
      <p:bldP spid="28" grpId="0" animBg="1"/>
      <p:bldP spid="30" grpId="0" animBg="1"/>
      <p:bldP spid="35" grpId="0" animBg="1"/>
      <p:bldP spid="36" grpId="0" animBg="1"/>
      <p:bldP spid="37" grpId="0" animBg="1"/>
      <p:bldP spid="38" grpId="0" animBg="1"/>
      <p:bldP spid="39" grpId="0" animBg="1"/>
      <p:bldP spid="40" grpId="0" animBg="1"/>
      <p:bldP spid="54" grpId="0" animBg="1"/>
      <p:bldP spid="55" grpId="0" animBg="1"/>
      <p:bldP spid="56" grpId="0" animBg="1"/>
      <p:bldP spid="57" grpId="0" animBg="1"/>
      <p:bldP spid="5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14A5D448-3712-436C-B734-70DB4B89D6EA}"/>
              </a:ext>
            </a:extLst>
          </p:cNvPr>
          <p:cNvSpPr/>
          <p:nvPr/>
        </p:nvSpPr>
        <p:spPr>
          <a:xfrm>
            <a:off x="-737771" y="-298475"/>
            <a:ext cx="9639308" cy="10883949"/>
          </a:xfrm>
          <a:prstGeom prst="rect">
            <a:avLst/>
          </a:prstGeom>
          <a:solidFill>
            <a:srgbClr val="D6E4E4"/>
          </a:solidFill>
        </p:spPr>
      </p:sp>
      <p:pic>
        <p:nvPicPr>
          <p:cNvPr id="6" name="Picture 4">
            <a:extLst>
              <a:ext uri="{FF2B5EF4-FFF2-40B4-BE49-F238E27FC236}">
                <a16:creationId xmlns:a16="http://schemas.microsoft.com/office/drawing/2014/main" id="{233D5C7A-1D12-4826-B7EF-581A66CD01B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604933" y="9536147"/>
            <a:ext cx="331852" cy="331852"/>
          </a:xfrm>
          <a:prstGeom prst="rect">
            <a:avLst/>
          </a:prstGeom>
        </p:spPr>
      </p:pic>
      <p:grpSp>
        <p:nvGrpSpPr>
          <p:cNvPr id="10" name="Group 8">
            <a:extLst>
              <a:ext uri="{FF2B5EF4-FFF2-40B4-BE49-F238E27FC236}">
                <a16:creationId xmlns:a16="http://schemas.microsoft.com/office/drawing/2014/main" id="{DECCC151-B93E-40CE-BF97-8B3E7E46A578}"/>
              </a:ext>
            </a:extLst>
          </p:cNvPr>
          <p:cNvGrpSpPr/>
          <p:nvPr/>
        </p:nvGrpSpPr>
        <p:grpSpPr>
          <a:xfrm>
            <a:off x="17543219" y="421099"/>
            <a:ext cx="349756" cy="251251"/>
            <a:chOff x="0" y="0"/>
            <a:chExt cx="466342" cy="335001"/>
          </a:xfrm>
        </p:grpSpPr>
        <p:sp>
          <p:nvSpPr>
            <p:cNvPr id="11" name="AutoShape 9">
              <a:extLst>
                <a:ext uri="{FF2B5EF4-FFF2-40B4-BE49-F238E27FC236}">
                  <a16:creationId xmlns:a16="http://schemas.microsoft.com/office/drawing/2014/main" id="{DB964077-08D5-459D-A361-F007AEAA016C}"/>
                </a:ext>
              </a:extLst>
            </p:cNvPr>
            <p:cNvSpPr/>
            <p:nvPr/>
          </p:nvSpPr>
          <p:spPr>
            <a:xfrm>
              <a:off x="0" y="0"/>
              <a:ext cx="466342" cy="0"/>
            </a:xfrm>
            <a:prstGeom prst="line">
              <a:avLst/>
            </a:prstGeom>
            <a:ln w="50800" cap="rnd">
              <a:solidFill>
                <a:srgbClr val="000000"/>
              </a:solidFill>
              <a:prstDash val="solid"/>
              <a:headEnd type="none" w="sm" len="sm"/>
              <a:tailEnd type="none" w="sm" len="sm"/>
            </a:ln>
          </p:spPr>
        </p:sp>
        <p:sp>
          <p:nvSpPr>
            <p:cNvPr id="12" name="AutoShape 10">
              <a:extLst>
                <a:ext uri="{FF2B5EF4-FFF2-40B4-BE49-F238E27FC236}">
                  <a16:creationId xmlns:a16="http://schemas.microsoft.com/office/drawing/2014/main" id="{E1DD0DFA-DFE5-40D8-A186-CD38AA2DAEF7}"/>
                </a:ext>
              </a:extLst>
            </p:cNvPr>
            <p:cNvSpPr/>
            <p:nvPr/>
          </p:nvSpPr>
          <p:spPr>
            <a:xfrm>
              <a:off x="0" y="140810"/>
              <a:ext cx="466342" cy="0"/>
            </a:xfrm>
            <a:prstGeom prst="line">
              <a:avLst/>
            </a:prstGeom>
            <a:ln w="50800" cap="rnd">
              <a:solidFill>
                <a:srgbClr val="000000"/>
              </a:solidFill>
              <a:prstDash val="solid"/>
              <a:headEnd type="none" w="sm" len="sm"/>
              <a:tailEnd type="none" w="sm" len="sm"/>
            </a:ln>
          </p:spPr>
        </p:sp>
        <p:sp>
          <p:nvSpPr>
            <p:cNvPr id="13" name="AutoShape 11">
              <a:extLst>
                <a:ext uri="{FF2B5EF4-FFF2-40B4-BE49-F238E27FC236}">
                  <a16:creationId xmlns:a16="http://schemas.microsoft.com/office/drawing/2014/main" id="{07288067-63D9-405E-860A-6A540A803EA2}"/>
                </a:ext>
              </a:extLst>
            </p:cNvPr>
            <p:cNvSpPr/>
            <p:nvPr/>
          </p:nvSpPr>
          <p:spPr>
            <a:xfrm>
              <a:off x="0" y="281619"/>
              <a:ext cx="466342" cy="0"/>
            </a:xfrm>
            <a:prstGeom prst="line">
              <a:avLst/>
            </a:prstGeom>
            <a:ln w="50800" cap="rnd">
              <a:solidFill>
                <a:srgbClr val="000000"/>
              </a:solidFill>
              <a:prstDash val="solid"/>
              <a:headEnd type="none" w="sm" len="sm"/>
              <a:tailEnd type="none" w="sm" len="sm"/>
            </a:ln>
          </p:spPr>
        </p:sp>
      </p:grpSp>
      <p:sp>
        <p:nvSpPr>
          <p:cNvPr id="14" name="TextBox 13">
            <a:extLst>
              <a:ext uri="{FF2B5EF4-FFF2-40B4-BE49-F238E27FC236}">
                <a16:creationId xmlns:a16="http://schemas.microsoft.com/office/drawing/2014/main" id="{61AE6828-5C8B-48AF-808E-B3A7240EDF86}"/>
              </a:ext>
            </a:extLst>
          </p:cNvPr>
          <p:cNvSpPr txBox="1"/>
          <p:nvPr/>
        </p:nvSpPr>
        <p:spPr>
          <a:xfrm flipH="1">
            <a:off x="887348" y="2247900"/>
            <a:ext cx="9448800" cy="4524315"/>
          </a:xfrm>
          <a:prstGeom prst="rect">
            <a:avLst/>
          </a:prstGeom>
          <a:noFill/>
        </p:spPr>
        <p:txBody>
          <a:bodyPr wrap="square" rtlCol="0">
            <a:spAutoFit/>
          </a:bodyPr>
          <a:lstStyle/>
          <a:p>
            <a:r>
              <a:rPr lang="en-US" sz="7200" dirty="0" err="1">
                <a:latin typeface="Footlight MT Light" panose="0204060206030A020304" pitchFamily="18" charset="0"/>
              </a:rPr>
              <a:t>FrontEnd</a:t>
            </a:r>
            <a:endParaRPr lang="en-US" sz="7200" dirty="0">
              <a:latin typeface="Footlight MT Light" panose="0204060206030A020304" pitchFamily="18" charset="0"/>
            </a:endParaRPr>
          </a:p>
          <a:p>
            <a:r>
              <a:rPr lang="en-US" sz="7200" dirty="0">
                <a:latin typeface="Footlight MT Light" panose="0204060206030A020304" pitchFamily="18" charset="0"/>
              </a:rPr>
              <a:t>WebView</a:t>
            </a:r>
          </a:p>
          <a:p>
            <a:r>
              <a:rPr lang="en-US" sz="7200" dirty="0">
                <a:latin typeface="Footlight MT Light" panose="0204060206030A020304" pitchFamily="18" charset="0"/>
              </a:rPr>
              <a:t>For</a:t>
            </a:r>
          </a:p>
          <a:p>
            <a:r>
              <a:rPr lang="en-US" sz="7200" dirty="0">
                <a:latin typeface="Footlight MT Light" panose="0204060206030A020304" pitchFamily="18" charset="0"/>
              </a:rPr>
              <a:t>Statistics</a:t>
            </a:r>
          </a:p>
        </p:txBody>
      </p:sp>
      <p:pic>
        <p:nvPicPr>
          <p:cNvPr id="3" name="Picture 2">
            <a:extLst>
              <a:ext uri="{FF2B5EF4-FFF2-40B4-BE49-F238E27FC236}">
                <a16:creationId xmlns:a16="http://schemas.microsoft.com/office/drawing/2014/main" id="{4A59A145-161D-411D-A727-3B6C0675FBF8}"/>
              </a:ext>
            </a:extLst>
          </p:cNvPr>
          <p:cNvPicPr>
            <a:picLocks noChangeAspect="1"/>
          </p:cNvPicPr>
          <p:nvPr/>
        </p:nvPicPr>
        <p:blipFill rotWithShape="1">
          <a:blip r:embed="rId4">
            <a:extLst>
              <a:ext uri="{28A0092B-C50C-407E-A947-70E740481C1C}">
                <a14:useLocalDpi xmlns:a14="http://schemas.microsoft.com/office/drawing/2010/main" val="0"/>
              </a:ext>
            </a:extLst>
          </a:blip>
          <a:srcRect r="23169"/>
          <a:stretch/>
        </p:blipFill>
        <p:spPr>
          <a:xfrm>
            <a:off x="6114143" y="952500"/>
            <a:ext cx="10058400" cy="72660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80067397"/>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7F9FC"/>
        </a:solidFill>
        <a:effectLst/>
      </p:bgPr>
    </p:bg>
    <p:spTree>
      <p:nvGrpSpPr>
        <p:cNvPr id="1" name=""/>
        <p:cNvGrpSpPr/>
        <p:nvPr/>
      </p:nvGrpSpPr>
      <p:grpSpPr>
        <a:xfrm>
          <a:off x="0" y="0"/>
          <a:ext cx="0" cy="0"/>
          <a:chOff x="0" y="0"/>
          <a:chExt cx="0" cy="0"/>
        </a:xfrm>
      </p:grpSpPr>
      <p:sp>
        <p:nvSpPr>
          <p:cNvPr id="40" name="TextBox 40"/>
          <p:cNvSpPr txBox="1"/>
          <p:nvPr/>
        </p:nvSpPr>
        <p:spPr>
          <a:xfrm>
            <a:off x="3329082" y="1191616"/>
            <a:ext cx="10082882" cy="967701"/>
          </a:xfrm>
          <a:prstGeom prst="rect">
            <a:avLst/>
          </a:prstGeom>
        </p:spPr>
        <p:txBody>
          <a:bodyPr wrap="square" lIns="0" tIns="0" rIns="0" bIns="0" rtlCol="0" anchor="t">
            <a:spAutoFit/>
          </a:bodyPr>
          <a:lstStyle/>
          <a:p>
            <a:pPr algn="ctr">
              <a:lnSpc>
                <a:spcPts val="8063"/>
              </a:lnSpc>
            </a:pPr>
            <a:r>
              <a:rPr lang="en-US" sz="6399" dirty="0">
                <a:solidFill>
                  <a:srgbClr val="061237"/>
                </a:solidFill>
                <a:latin typeface="Open Sauce Bold"/>
              </a:rPr>
              <a:t>Future Scopes</a:t>
            </a:r>
          </a:p>
        </p:txBody>
      </p:sp>
      <p:sp>
        <p:nvSpPr>
          <p:cNvPr id="41" name="TextBox 41"/>
          <p:cNvSpPr txBox="1"/>
          <p:nvPr/>
        </p:nvSpPr>
        <p:spPr>
          <a:xfrm>
            <a:off x="1371600" y="3167804"/>
            <a:ext cx="10635647" cy="7553350"/>
          </a:xfrm>
          <a:prstGeom prst="rect">
            <a:avLst/>
          </a:prstGeom>
        </p:spPr>
        <p:txBody>
          <a:bodyPr wrap="square" lIns="0" tIns="0" rIns="0" bIns="0" rtlCol="0" anchor="t">
            <a:spAutoFit/>
          </a:bodyPr>
          <a:lstStyle/>
          <a:p>
            <a:pPr marL="342900" indent="-342900" algn="just">
              <a:lnSpc>
                <a:spcPts val="3060"/>
              </a:lnSpc>
              <a:buAutoNum type="arabicPeriod"/>
            </a:pPr>
            <a:r>
              <a:rPr lang="en-US" sz="3200" dirty="0">
                <a:solidFill>
                  <a:srgbClr val="37456C"/>
                </a:solidFill>
                <a:latin typeface="Open Sauce"/>
              </a:rPr>
              <a:t>The data collected from any area like RAJSHAHI by this device, will be stored in the cloud.</a:t>
            </a:r>
          </a:p>
          <a:p>
            <a:pPr marL="342900" indent="-342900" algn="just">
              <a:lnSpc>
                <a:spcPts val="3060"/>
              </a:lnSpc>
              <a:buAutoNum type="arabicPeriod"/>
            </a:pPr>
            <a:endParaRPr lang="en-US" sz="3200" dirty="0">
              <a:solidFill>
                <a:srgbClr val="37456C"/>
              </a:solidFill>
              <a:latin typeface="Open Sauce"/>
            </a:endParaRPr>
          </a:p>
          <a:p>
            <a:pPr marL="342900" indent="-342900" algn="just">
              <a:lnSpc>
                <a:spcPts val="3060"/>
              </a:lnSpc>
              <a:buAutoNum type="arabicPeriod"/>
            </a:pPr>
            <a:endParaRPr lang="en-US" sz="3200" dirty="0">
              <a:solidFill>
                <a:srgbClr val="37456C"/>
              </a:solidFill>
              <a:latin typeface="Open Sauce"/>
            </a:endParaRPr>
          </a:p>
          <a:p>
            <a:pPr marL="342900" indent="-342900" algn="just">
              <a:lnSpc>
                <a:spcPts val="3060"/>
              </a:lnSpc>
              <a:buAutoNum type="arabicPeriod"/>
            </a:pPr>
            <a:r>
              <a:rPr lang="en-US" sz="3200" dirty="0">
                <a:solidFill>
                  <a:srgbClr val="37456C"/>
                </a:solidFill>
                <a:latin typeface="Open Sauce"/>
              </a:rPr>
              <a:t>We will use Bluetooth module to send data to mobile application. From that a text file will be generated automatically and will be uploaded to our website to predict data.</a:t>
            </a:r>
          </a:p>
          <a:p>
            <a:pPr marL="342900" indent="-342900">
              <a:lnSpc>
                <a:spcPts val="3060"/>
              </a:lnSpc>
              <a:buAutoNum type="arabicPeriod"/>
            </a:pPr>
            <a:endParaRPr lang="en-US" sz="3200" dirty="0">
              <a:solidFill>
                <a:srgbClr val="37456C"/>
              </a:solidFill>
              <a:latin typeface="Open Sauce"/>
            </a:endParaRPr>
          </a:p>
          <a:p>
            <a:pPr marL="342900" indent="-342900">
              <a:lnSpc>
                <a:spcPts val="3060"/>
              </a:lnSpc>
              <a:buAutoNum type="arabicPeriod"/>
            </a:pPr>
            <a:endParaRPr lang="en-US" sz="3200" dirty="0">
              <a:solidFill>
                <a:srgbClr val="37456C"/>
              </a:solidFill>
              <a:latin typeface="Open Sauce"/>
            </a:endParaRPr>
          </a:p>
          <a:p>
            <a:pPr marL="342900" indent="-342900" algn="just">
              <a:lnSpc>
                <a:spcPts val="3060"/>
              </a:lnSpc>
              <a:buFontTx/>
              <a:buAutoNum type="arabicPeriod"/>
            </a:pPr>
            <a:r>
              <a:rPr lang="en-US" sz="3200" dirty="0">
                <a:solidFill>
                  <a:srgbClr val="37456C"/>
                </a:solidFill>
                <a:latin typeface="Open Sauce"/>
              </a:rPr>
              <a:t> Through the collected data set, by the help of statistics we can forecast about the weather of  the specific area and important decisions can be taken on the basis of the collected data and the drawn graph.</a:t>
            </a:r>
          </a:p>
          <a:p>
            <a:pPr marL="342900" indent="-342900">
              <a:lnSpc>
                <a:spcPts val="3060"/>
              </a:lnSpc>
              <a:buAutoNum type="arabicPeriod"/>
            </a:pPr>
            <a:endParaRPr lang="en-US" sz="3200" dirty="0">
              <a:solidFill>
                <a:srgbClr val="37456C"/>
              </a:solidFill>
              <a:latin typeface="Open Sauce"/>
            </a:endParaRPr>
          </a:p>
          <a:p>
            <a:pPr marL="342900" indent="-342900">
              <a:lnSpc>
                <a:spcPts val="3060"/>
              </a:lnSpc>
              <a:buAutoNum type="arabicPeriod"/>
            </a:pPr>
            <a:endParaRPr lang="en-US" sz="3200" dirty="0">
              <a:solidFill>
                <a:srgbClr val="37456C"/>
              </a:solidFill>
              <a:latin typeface="Open Sauce"/>
            </a:endParaRPr>
          </a:p>
          <a:p>
            <a:pPr>
              <a:lnSpc>
                <a:spcPts val="3060"/>
              </a:lnSpc>
            </a:pPr>
            <a:endParaRPr lang="en-US" sz="3200" dirty="0">
              <a:solidFill>
                <a:srgbClr val="37456C"/>
              </a:solidFill>
              <a:latin typeface="Open Sauce"/>
            </a:endParaRPr>
          </a:p>
          <a:p>
            <a:pPr>
              <a:lnSpc>
                <a:spcPts val="3060"/>
              </a:lnSpc>
            </a:pPr>
            <a:endParaRPr lang="en-US" sz="3200" dirty="0">
              <a:solidFill>
                <a:srgbClr val="37456C"/>
              </a:solidFill>
              <a:latin typeface="Open Sauce"/>
            </a:endParaRPr>
          </a:p>
        </p:txBody>
      </p:sp>
      <p:pic>
        <p:nvPicPr>
          <p:cNvPr id="46" name="Picture 4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84137" y="8663754"/>
            <a:ext cx="4092356" cy="4114800"/>
          </a:xfrm>
          <a:prstGeom prst="rect">
            <a:avLst/>
          </a:prstGeom>
        </p:spPr>
      </p:pic>
      <p:grpSp>
        <p:nvGrpSpPr>
          <p:cNvPr id="47" name="Group 47"/>
          <p:cNvGrpSpPr/>
          <p:nvPr/>
        </p:nvGrpSpPr>
        <p:grpSpPr>
          <a:xfrm>
            <a:off x="901905" y="900583"/>
            <a:ext cx="582066" cy="582066"/>
            <a:chOff x="0" y="0"/>
            <a:chExt cx="812800" cy="812800"/>
          </a:xfrm>
        </p:grpSpPr>
        <p:sp>
          <p:nvSpPr>
            <p:cNvPr id="48" name="Freeform 4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sp>
        <p:sp>
          <p:nvSpPr>
            <p:cNvPr id="49" name="TextBox 49"/>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50" name="Group 50"/>
          <p:cNvGrpSpPr/>
          <p:nvPr/>
        </p:nvGrpSpPr>
        <p:grpSpPr>
          <a:xfrm>
            <a:off x="0" y="0"/>
            <a:ext cx="901905" cy="900583"/>
            <a:chOff x="0" y="0"/>
            <a:chExt cx="1148670" cy="1146986"/>
          </a:xfrm>
        </p:grpSpPr>
        <p:sp>
          <p:nvSpPr>
            <p:cNvPr id="51" name="Freeform 51"/>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sp>
        <p:sp>
          <p:nvSpPr>
            <p:cNvPr id="52" name="TextBox 52"/>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56" name="Graphic 55">
            <a:extLst>
              <a:ext uri="{FF2B5EF4-FFF2-40B4-BE49-F238E27FC236}">
                <a16:creationId xmlns:a16="http://schemas.microsoft.com/office/drawing/2014/main" id="{9C1C9F94-BB48-4A30-8A4A-BD1D5F5DA7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086418" y="2867623"/>
            <a:ext cx="5177769" cy="7447952"/>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 calcmode="lin" valueType="num">
                                      <p:cBhvr additive="base">
                                        <p:cTn id="7"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
                                            <p:txEl>
                                              <p:pRg st="3" end="3"/>
                                            </p:txEl>
                                          </p:spTgt>
                                        </p:tgtEl>
                                        <p:attrNameLst>
                                          <p:attrName>style.visibility</p:attrName>
                                        </p:attrNameLst>
                                      </p:cBhvr>
                                      <p:to>
                                        <p:strVal val="visible"/>
                                      </p:to>
                                    </p:set>
                                    <p:anim calcmode="lin" valueType="num">
                                      <p:cBhvr additive="base">
                                        <p:cTn id="13" dur="500" fill="hold"/>
                                        <p:tgtEl>
                                          <p:spTgt spid="41">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1">
                                            <p:txEl>
                                              <p:pRg st="6" end="6"/>
                                            </p:txEl>
                                          </p:spTgt>
                                        </p:tgtEl>
                                        <p:attrNameLst>
                                          <p:attrName>style.visibility</p:attrName>
                                        </p:attrNameLst>
                                      </p:cBhvr>
                                      <p:to>
                                        <p:strVal val="visible"/>
                                      </p:to>
                                    </p:set>
                                    <p:anim calcmode="lin" valueType="num">
                                      <p:cBhvr additive="base">
                                        <p:cTn id="19" dur="500" fill="hold"/>
                                        <p:tgtEl>
                                          <p:spTgt spid="41">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1">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Group 2"/>
          <p:cNvGrpSpPr/>
          <p:nvPr/>
        </p:nvGrpSpPr>
        <p:grpSpPr>
          <a:xfrm>
            <a:off x="16552060" y="9065469"/>
            <a:ext cx="582066" cy="582066"/>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386095" y="9386417"/>
            <a:ext cx="901905" cy="900583"/>
            <a:chOff x="0" y="0"/>
            <a:chExt cx="1148670" cy="1146986"/>
          </a:xfrm>
        </p:grpSpPr>
        <p:sp>
          <p:nvSpPr>
            <p:cNvPr id="6" name="Freeform 6"/>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533400" y="391623"/>
            <a:ext cx="457200" cy="533400"/>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7386094" y="9416332"/>
            <a:ext cx="901905" cy="900583"/>
            <a:chOff x="0" y="0"/>
            <a:chExt cx="1148670" cy="1146986"/>
          </a:xfrm>
        </p:grpSpPr>
        <p:sp>
          <p:nvSpPr>
            <p:cNvPr id="12" name="Freeform 12"/>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736135" y="28708"/>
            <a:ext cx="3374885" cy="3393394"/>
          </a:xfrm>
          <a:prstGeom prst="rect">
            <a:avLst/>
          </a:prstGeom>
        </p:spPr>
      </p:pic>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71600" y="6022938"/>
            <a:ext cx="3374885" cy="3393394"/>
          </a:xfrm>
          <a:prstGeom prst="rect">
            <a:avLst/>
          </a:prstGeom>
        </p:spPr>
      </p:pic>
      <p:grpSp>
        <p:nvGrpSpPr>
          <p:cNvPr id="16" name="Group 16"/>
          <p:cNvGrpSpPr/>
          <p:nvPr/>
        </p:nvGrpSpPr>
        <p:grpSpPr>
          <a:xfrm>
            <a:off x="2743200" y="2705100"/>
            <a:ext cx="13170380" cy="5132053"/>
            <a:chOff x="0" y="-19050"/>
            <a:chExt cx="4274726" cy="1665717"/>
          </a:xfrm>
          <a:noFill/>
        </p:grpSpPr>
        <p:sp>
          <p:nvSpPr>
            <p:cNvPr id="17" name="Freeform 17"/>
            <p:cNvSpPr/>
            <p:nvPr/>
          </p:nvSpPr>
          <p:spPr>
            <a:xfrm>
              <a:off x="0" y="6327"/>
              <a:ext cx="4274726" cy="1640340"/>
            </a:xfrm>
            <a:custGeom>
              <a:avLst/>
              <a:gdLst/>
              <a:ahLst/>
              <a:cxnLst/>
              <a:rect l="l" t="t" r="r" b="b"/>
              <a:pathLst>
                <a:path w="4274726" h="1640340">
                  <a:moveTo>
                    <a:pt x="0" y="0"/>
                  </a:moveTo>
                  <a:lnTo>
                    <a:pt x="4274726" y="0"/>
                  </a:lnTo>
                  <a:lnTo>
                    <a:pt x="4274726" y="1640340"/>
                  </a:lnTo>
                  <a:lnTo>
                    <a:pt x="0" y="1640340"/>
                  </a:lnTo>
                  <a:close/>
                </a:path>
              </a:pathLst>
            </a:custGeom>
            <a:grpFill/>
          </p:spPr>
          <p:txBody>
            <a:bodyPr/>
            <a:lstStyle/>
            <a:p>
              <a:endParaRPr lang="en-US" dirty="0"/>
            </a:p>
          </p:txBody>
        </p:sp>
        <p:sp>
          <p:nvSpPr>
            <p:cNvPr id="18" name="TextBox 18"/>
            <p:cNvSpPr txBox="1"/>
            <p:nvPr/>
          </p:nvSpPr>
          <p:spPr>
            <a:xfrm>
              <a:off x="0" y="-19050"/>
              <a:ext cx="4274726" cy="1665717"/>
            </a:xfrm>
            <a:prstGeom prst="rect">
              <a:avLst/>
            </a:prstGeom>
            <a:grpFill/>
          </p:spPr>
          <p:txBody>
            <a:bodyPr lIns="50800" tIns="50800" rIns="50800" bIns="50800" rtlCol="0" anchor="ctr"/>
            <a:lstStyle/>
            <a:p>
              <a:pPr algn="ctr">
                <a:lnSpc>
                  <a:spcPts val="3024"/>
                </a:lnSpc>
              </a:pPr>
              <a:endParaRPr dirty="0"/>
            </a:p>
          </p:txBody>
        </p:sp>
      </p:grpSp>
      <p:sp>
        <p:nvSpPr>
          <p:cNvPr id="19" name="TextBox 19"/>
          <p:cNvSpPr txBox="1"/>
          <p:nvPr/>
        </p:nvSpPr>
        <p:spPr>
          <a:xfrm>
            <a:off x="2573654" y="4645313"/>
            <a:ext cx="13509472" cy="1251625"/>
          </a:xfrm>
          <a:prstGeom prst="rect">
            <a:avLst/>
          </a:prstGeom>
        </p:spPr>
        <p:txBody>
          <a:bodyPr wrap="square" lIns="0" tIns="0" rIns="0" bIns="0" rtlCol="0" anchor="t">
            <a:spAutoFit/>
          </a:bodyPr>
          <a:lstStyle/>
          <a:p>
            <a:pPr algn="ctr">
              <a:lnSpc>
                <a:spcPts val="8063"/>
              </a:lnSpc>
            </a:pPr>
            <a:r>
              <a:rPr lang="en-US" sz="16000" dirty="0">
                <a:solidFill>
                  <a:srgbClr val="FFC000"/>
                </a:solidFill>
                <a:latin typeface="Poor Richard" panose="02080502050505020702" pitchFamily="18" charset="0"/>
              </a:rPr>
              <a:t>Any Questions?</a:t>
            </a:r>
          </a:p>
        </p:txBody>
      </p:sp>
      <p:pic>
        <p:nvPicPr>
          <p:cNvPr id="26" name="Graphic 25">
            <a:extLst>
              <a:ext uri="{FF2B5EF4-FFF2-40B4-BE49-F238E27FC236}">
                <a16:creationId xmlns:a16="http://schemas.microsoft.com/office/drawing/2014/main" id="{32318390-082E-41E9-B2C5-1A86688F52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84621" y="5798580"/>
            <a:ext cx="7033004" cy="45183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632138" y="3076192"/>
            <a:ext cx="7712095" cy="7210808"/>
          </a:xfrm>
          <a:prstGeom prst="rect">
            <a:avLst/>
          </a:prstGeom>
        </p:spPr>
      </p:pic>
      <p:sp>
        <p:nvSpPr>
          <p:cNvPr id="3" name="AutoShape 3"/>
          <p:cNvSpPr/>
          <p:nvPr/>
        </p:nvSpPr>
        <p:spPr>
          <a:xfrm rot="-10800000">
            <a:off x="9851500" y="1095851"/>
            <a:ext cx="5562161" cy="0"/>
          </a:xfrm>
          <a:prstGeom prst="line">
            <a:avLst/>
          </a:prstGeom>
          <a:ln w="19050" cap="flat">
            <a:solidFill>
              <a:srgbClr val="756FEC"/>
            </a:solidFill>
            <a:prstDash val="solid"/>
            <a:headEnd type="none" w="sm" len="sm"/>
            <a:tailEnd type="none" w="sm" len="sm"/>
          </a:ln>
        </p:spPr>
      </p:sp>
      <p:pic>
        <p:nvPicPr>
          <p:cNvPr id="4" name="Picture 4"/>
          <p:cNvPicPr>
            <a:picLocks noChangeAspect="1"/>
          </p:cNvPicPr>
          <p:nvPr/>
        </p:nvPicPr>
        <p:blipFill>
          <a:blip r:embed="rId3"/>
          <a:srcRect/>
          <a:stretch>
            <a:fillRect/>
          </a:stretch>
        </p:blipFill>
        <p:spPr>
          <a:xfrm>
            <a:off x="0" y="0"/>
            <a:ext cx="8999433" cy="7210795"/>
          </a:xfrm>
          <a:prstGeom prst="rect">
            <a:avLst/>
          </a:prstGeom>
        </p:spPr>
      </p:pic>
      <p:sp>
        <p:nvSpPr>
          <p:cNvPr id="5" name="AutoShape 5"/>
          <p:cNvSpPr/>
          <p:nvPr/>
        </p:nvSpPr>
        <p:spPr>
          <a:xfrm>
            <a:off x="2892615" y="9226227"/>
            <a:ext cx="6260523" cy="0"/>
          </a:xfrm>
          <a:prstGeom prst="line">
            <a:avLst/>
          </a:prstGeom>
          <a:ln w="19050" cap="flat">
            <a:solidFill>
              <a:srgbClr val="756FEC"/>
            </a:solidFill>
            <a:prstDash val="solid"/>
            <a:headEnd type="none" w="sm" len="sm"/>
            <a:tailEnd type="none" w="sm" len="sm"/>
          </a:ln>
        </p:spPr>
      </p:sp>
      <p:sp>
        <p:nvSpPr>
          <p:cNvPr id="6" name="TextBox 6"/>
          <p:cNvSpPr txBox="1"/>
          <p:nvPr/>
        </p:nvSpPr>
        <p:spPr>
          <a:xfrm>
            <a:off x="3818086" y="4053480"/>
            <a:ext cx="10670100" cy="1808187"/>
          </a:xfrm>
          <a:prstGeom prst="rect">
            <a:avLst/>
          </a:prstGeom>
        </p:spPr>
        <p:txBody>
          <a:bodyPr lIns="0" tIns="0" rIns="0" bIns="0" rtlCol="0" anchor="t">
            <a:spAutoFit/>
          </a:bodyPr>
          <a:lstStyle/>
          <a:p>
            <a:pPr algn="ctr">
              <a:lnSpc>
                <a:spcPts val="13214"/>
              </a:lnSpc>
            </a:pPr>
            <a:r>
              <a:rPr lang="en-US" sz="14000" dirty="0">
                <a:solidFill>
                  <a:srgbClr val="34155B"/>
                </a:solidFill>
                <a:latin typeface="French Script MT" panose="03020402040607040605" pitchFamily="66" charset="0"/>
              </a:rPr>
              <a:t>Thank You</a:t>
            </a:r>
          </a:p>
        </p:txBody>
      </p:sp>
      <p:sp>
        <p:nvSpPr>
          <p:cNvPr id="7" name="TextBox 7"/>
          <p:cNvSpPr txBox="1"/>
          <p:nvPr/>
        </p:nvSpPr>
        <p:spPr>
          <a:xfrm>
            <a:off x="5673694" y="6440337"/>
            <a:ext cx="6958885" cy="526106"/>
          </a:xfrm>
          <a:prstGeom prst="rect">
            <a:avLst/>
          </a:prstGeom>
        </p:spPr>
        <p:txBody>
          <a:bodyPr lIns="0" tIns="0" rIns="0" bIns="0" rtlCol="0" anchor="t">
            <a:spAutoFit/>
          </a:bodyPr>
          <a:lstStyle/>
          <a:p>
            <a:pPr algn="ctr">
              <a:lnSpc>
                <a:spcPts val="4473"/>
              </a:lnSpc>
            </a:pPr>
            <a:r>
              <a:rPr lang="en-US" sz="3194" spc="952" dirty="0">
                <a:solidFill>
                  <a:srgbClr val="84588D"/>
                </a:solidFill>
                <a:latin typeface="League Spartan"/>
              </a:rPr>
              <a:t>FOR THE ATTENTION</a:t>
            </a:r>
          </a:p>
        </p:txBody>
      </p:sp>
      <p:sp>
        <p:nvSpPr>
          <p:cNvPr id="8" name="AutoShape 8"/>
          <p:cNvSpPr/>
          <p:nvPr/>
        </p:nvSpPr>
        <p:spPr>
          <a:xfrm rot="-5400000">
            <a:off x="856773" y="7190386"/>
            <a:ext cx="4123636" cy="0"/>
          </a:xfrm>
          <a:prstGeom prst="line">
            <a:avLst/>
          </a:prstGeom>
          <a:ln w="19050" cap="flat">
            <a:solidFill>
              <a:srgbClr val="756FEC"/>
            </a:solidFill>
            <a:prstDash val="solid"/>
            <a:headEnd type="none" w="sm" len="sm"/>
            <a:tailEnd type="none" w="sm" len="sm"/>
          </a:ln>
        </p:spPr>
      </p:sp>
      <p:sp>
        <p:nvSpPr>
          <p:cNvPr id="9" name="AutoShape 9"/>
          <p:cNvSpPr/>
          <p:nvPr/>
        </p:nvSpPr>
        <p:spPr>
          <a:xfrm rot="5400000">
            <a:off x="13817948" y="2639610"/>
            <a:ext cx="3139467" cy="0"/>
          </a:xfrm>
          <a:prstGeom prst="line">
            <a:avLst/>
          </a:prstGeom>
          <a:ln w="19050" cap="flat">
            <a:solidFill>
              <a:srgbClr val="756FEC"/>
            </a:solidFill>
            <a:prstDash val="solid"/>
            <a:headEnd type="none" w="sm" len="sm"/>
            <a:tailEnd type="none" w="sm" len="sm"/>
          </a:ln>
        </p:spPr>
      </p:sp>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720977" y="1822464"/>
            <a:ext cx="730353" cy="730353"/>
          </a:xfrm>
          <a:prstGeom prst="rect">
            <a:avLst/>
          </a:prstGeom>
        </p:spPr>
      </p:pic>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452910" y="7758864"/>
            <a:ext cx="730353" cy="73035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F9FC"/>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B688E8B1-021C-453C-BFCD-712FCB5032DA}"/>
              </a:ext>
            </a:extLst>
          </p:cNvPr>
          <p:cNvPicPr>
            <a:picLocks noChangeAspect="1"/>
          </p:cNvPicPr>
          <p:nvPr/>
        </p:nvPicPr>
        <p:blipFill>
          <a:blip r:embed="rId2">
            <a:alphaModFix amt="89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t="47409"/>
          <a:stretch>
            <a:fillRect/>
          </a:stretch>
        </p:blipFill>
        <p:spPr>
          <a:xfrm rot="5400000">
            <a:off x="-5255940" y="3584415"/>
            <a:ext cx="14862118" cy="7715943"/>
          </a:xfrm>
          <a:prstGeom prst="rect">
            <a:avLst/>
          </a:prstGeom>
        </p:spPr>
      </p:pic>
      <p:sp>
        <p:nvSpPr>
          <p:cNvPr id="3" name="TextBox 3">
            <a:extLst>
              <a:ext uri="{FF2B5EF4-FFF2-40B4-BE49-F238E27FC236}">
                <a16:creationId xmlns:a16="http://schemas.microsoft.com/office/drawing/2014/main" id="{C96AEA98-9BAC-47AF-9267-002AB98FFDFB}"/>
              </a:ext>
            </a:extLst>
          </p:cNvPr>
          <p:cNvSpPr txBox="1"/>
          <p:nvPr/>
        </p:nvSpPr>
        <p:spPr>
          <a:xfrm>
            <a:off x="1143000" y="4774881"/>
            <a:ext cx="5897092" cy="1196418"/>
          </a:xfrm>
          <a:prstGeom prst="rect">
            <a:avLst/>
          </a:prstGeom>
        </p:spPr>
        <p:txBody>
          <a:bodyPr wrap="square" lIns="0" tIns="0" rIns="0" bIns="0" rtlCol="0" anchor="t">
            <a:spAutoFit/>
          </a:bodyPr>
          <a:lstStyle/>
          <a:p>
            <a:pPr>
              <a:lnSpc>
                <a:spcPts val="10085"/>
              </a:lnSpc>
            </a:pPr>
            <a:r>
              <a:rPr lang="en-US" sz="8199" dirty="0">
                <a:solidFill>
                  <a:srgbClr val="000000"/>
                </a:solidFill>
                <a:latin typeface="Agency FB" panose="020B0503020202020204" pitchFamily="34" charset="0"/>
              </a:rPr>
              <a:t>Outlines</a:t>
            </a:r>
          </a:p>
        </p:txBody>
      </p:sp>
      <p:pic>
        <p:nvPicPr>
          <p:cNvPr id="4" name="Picture 4">
            <a:extLst>
              <a:ext uri="{FF2B5EF4-FFF2-40B4-BE49-F238E27FC236}">
                <a16:creationId xmlns:a16="http://schemas.microsoft.com/office/drawing/2014/main" id="{1F901CE5-8141-4623-A9D6-337C8047520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759394" y="1028700"/>
            <a:ext cx="1499906" cy="1746616"/>
          </a:xfrm>
          <a:prstGeom prst="rect">
            <a:avLst/>
          </a:prstGeom>
        </p:spPr>
      </p:pic>
      <p:sp>
        <p:nvSpPr>
          <p:cNvPr id="5" name="TextBox 5">
            <a:extLst>
              <a:ext uri="{FF2B5EF4-FFF2-40B4-BE49-F238E27FC236}">
                <a16:creationId xmlns:a16="http://schemas.microsoft.com/office/drawing/2014/main" id="{4077AE2D-0FF6-4D2A-A07E-0757F1183FA2}"/>
              </a:ext>
            </a:extLst>
          </p:cNvPr>
          <p:cNvSpPr txBox="1"/>
          <p:nvPr/>
        </p:nvSpPr>
        <p:spPr>
          <a:xfrm>
            <a:off x="8858944" y="2791967"/>
            <a:ext cx="7620000" cy="6999865"/>
          </a:xfrm>
          <a:prstGeom prst="rect">
            <a:avLst/>
          </a:prstGeom>
        </p:spPr>
        <p:txBody>
          <a:bodyPr wrap="square" lIns="0" tIns="0" rIns="0" bIns="0" rtlCol="0" anchor="t">
            <a:spAutoFit/>
          </a:bodyPr>
          <a:lstStyle/>
          <a:p>
            <a:pPr marL="742950" indent="-742950">
              <a:lnSpc>
                <a:spcPts val="5040"/>
              </a:lnSpc>
              <a:buFont typeface="Wingdings" panose="05000000000000000000" pitchFamily="2" charset="2"/>
              <a:buChar char="Ø"/>
            </a:pPr>
            <a:r>
              <a:rPr lang="en-US" sz="3600" dirty="0">
                <a:solidFill>
                  <a:srgbClr val="000000"/>
                </a:solidFill>
                <a:latin typeface="Georgia" panose="02040502050405020303" pitchFamily="18" charset="0"/>
              </a:rPr>
              <a:t>Our Team</a:t>
            </a:r>
          </a:p>
          <a:p>
            <a:pPr marL="742950" indent="-742950">
              <a:lnSpc>
                <a:spcPts val="5040"/>
              </a:lnSpc>
              <a:buFont typeface="Wingdings" panose="05000000000000000000" pitchFamily="2" charset="2"/>
              <a:buChar char="Ø"/>
            </a:pPr>
            <a:r>
              <a:rPr lang="en-US" sz="3600" dirty="0">
                <a:solidFill>
                  <a:srgbClr val="000000"/>
                </a:solidFill>
                <a:latin typeface="Georgia" panose="02040502050405020303" pitchFamily="18" charset="0"/>
              </a:rPr>
              <a:t>Project Overview</a:t>
            </a:r>
          </a:p>
          <a:p>
            <a:pPr marL="742950" indent="-742950">
              <a:lnSpc>
                <a:spcPts val="5040"/>
              </a:lnSpc>
              <a:buFont typeface="Wingdings" panose="05000000000000000000" pitchFamily="2" charset="2"/>
              <a:buChar char="Ø"/>
            </a:pPr>
            <a:r>
              <a:rPr lang="en-US" sz="3600" dirty="0">
                <a:solidFill>
                  <a:srgbClr val="000000"/>
                </a:solidFill>
                <a:latin typeface="Georgia" panose="02040502050405020303" pitchFamily="18" charset="0"/>
              </a:rPr>
              <a:t>Resources</a:t>
            </a:r>
          </a:p>
          <a:p>
            <a:pPr marL="742950" indent="-742950">
              <a:lnSpc>
                <a:spcPts val="5040"/>
              </a:lnSpc>
              <a:buFont typeface="Wingdings" panose="05000000000000000000" pitchFamily="2" charset="2"/>
              <a:buChar char="Ø"/>
            </a:pPr>
            <a:r>
              <a:rPr lang="en-US" sz="3600" dirty="0">
                <a:solidFill>
                  <a:srgbClr val="000000"/>
                </a:solidFill>
                <a:latin typeface="Georgia" panose="02040502050405020303" pitchFamily="18" charset="0"/>
              </a:rPr>
              <a:t>Progress till now</a:t>
            </a:r>
          </a:p>
          <a:p>
            <a:pPr marL="742950" indent="-742950">
              <a:lnSpc>
                <a:spcPts val="5040"/>
              </a:lnSpc>
              <a:buFont typeface="Wingdings" panose="05000000000000000000" pitchFamily="2" charset="2"/>
              <a:buChar char="Ø"/>
            </a:pPr>
            <a:r>
              <a:rPr lang="en-US" sz="3600" dirty="0">
                <a:solidFill>
                  <a:srgbClr val="000000"/>
                </a:solidFill>
                <a:latin typeface="Georgia" panose="02040502050405020303" pitchFamily="18" charset="0"/>
              </a:rPr>
              <a:t>Circuit from Top View</a:t>
            </a:r>
          </a:p>
          <a:p>
            <a:pPr marL="742950" indent="-742950">
              <a:lnSpc>
                <a:spcPts val="5040"/>
              </a:lnSpc>
              <a:buFont typeface="Wingdings" panose="05000000000000000000" pitchFamily="2" charset="2"/>
              <a:buChar char="Ø"/>
            </a:pPr>
            <a:r>
              <a:rPr lang="en-US" sz="3600" dirty="0">
                <a:solidFill>
                  <a:srgbClr val="000000"/>
                </a:solidFill>
                <a:latin typeface="Georgia" panose="02040502050405020303" pitchFamily="18" charset="0"/>
              </a:rPr>
              <a:t>Circuit View on Proteus</a:t>
            </a:r>
          </a:p>
          <a:p>
            <a:pPr marL="742950" indent="-742950">
              <a:lnSpc>
                <a:spcPts val="5040"/>
              </a:lnSpc>
              <a:buFont typeface="Wingdings" panose="05000000000000000000" pitchFamily="2" charset="2"/>
              <a:buChar char="Ø"/>
            </a:pPr>
            <a:r>
              <a:rPr lang="en-US" sz="3600" dirty="0">
                <a:solidFill>
                  <a:srgbClr val="000000"/>
                </a:solidFill>
                <a:latin typeface="Georgia" panose="02040502050405020303" pitchFamily="18" charset="0"/>
              </a:rPr>
              <a:t>Project Demonstration</a:t>
            </a:r>
          </a:p>
          <a:p>
            <a:pPr marL="742950" indent="-742950">
              <a:lnSpc>
                <a:spcPts val="5040"/>
              </a:lnSpc>
              <a:buFont typeface="Wingdings" panose="05000000000000000000" pitchFamily="2" charset="2"/>
              <a:buChar char="Ø"/>
            </a:pPr>
            <a:r>
              <a:rPr lang="en-US" sz="3600" dirty="0">
                <a:solidFill>
                  <a:srgbClr val="000000"/>
                </a:solidFill>
                <a:latin typeface="Georgia" panose="02040502050405020303" pitchFamily="18" charset="0"/>
              </a:rPr>
              <a:t>Statistics </a:t>
            </a:r>
          </a:p>
          <a:p>
            <a:pPr marL="742950" indent="-742950">
              <a:lnSpc>
                <a:spcPts val="5040"/>
              </a:lnSpc>
              <a:buFont typeface="Wingdings" panose="05000000000000000000" pitchFamily="2" charset="2"/>
              <a:buChar char="Ø"/>
            </a:pPr>
            <a:r>
              <a:rPr lang="en-US" sz="3600" dirty="0">
                <a:solidFill>
                  <a:srgbClr val="000000"/>
                </a:solidFill>
                <a:latin typeface="Georgia" panose="02040502050405020303" pitchFamily="18" charset="0"/>
              </a:rPr>
              <a:t>Frontend of Website for statistics </a:t>
            </a:r>
          </a:p>
          <a:p>
            <a:pPr marL="742950" indent="-742950">
              <a:lnSpc>
                <a:spcPts val="5040"/>
              </a:lnSpc>
              <a:buFont typeface="Wingdings" panose="05000000000000000000" pitchFamily="2" charset="2"/>
              <a:buChar char="Ø"/>
            </a:pPr>
            <a:endParaRPr lang="en-US" sz="3600" dirty="0">
              <a:solidFill>
                <a:srgbClr val="000000"/>
              </a:solidFill>
              <a:latin typeface="Georgia" panose="02040502050405020303" pitchFamily="18" charset="0"/>
            </a:endParaRPr>
          </a:p>
          <a:p>
            <a:pPr marL="742950" indent="-742950">
              <a:lnSpc>
                <a:spcPts val="5040"/>
              </a:lnSpc>
              <a:buFont typeface="Wingdings" panose="05000000000000000000" pitchFamily="2" charset="2"/>
              <a:buChar char="Ø"/>
            </a:pPr>
            <a:endParaRPr lang="en-US" sz="3600" dirty="0">
              <a:solidFill>
                <a:srgbClr val="000000"/>
              </a:solidFill>
              <a:latin typeface="Georgia" panose="02040502050405020303" pitchFamily="18" charset="0"/>
            </a:endParaRPr>
          </a:p>
        </p:txBody>
      </p:sp>
      <p:sp>
        <p:nvSpPr>
          <p:cNvPr id="6" name="AutoShape 6">
            <a:extLst>
              <a:ext uri="{FF2B5EF4-FFF2-40B4-BE49-F238E27FC236}">
                <a16:creationId xmlns:a16="http://schemas.microsoft.com/office/drawing/2014/main" id="{FE724AB4-5ED0-40C4-B9B1-C2812B45A4B9}"/>
              </a:ext>
            </a:extLst>
          </p:cNvPr>
          <p:cNvSpPr/>
          <p:nvPr/>
        </p:nvSpPr>
        <p:spPr>
          <a:xfrm>
            <a:off x="9144000" y="8600969"/>
            <a:ext cx="6492240" cy="0"/>
          </a:xfrm>
          <a:prstGeom prst="line">
            <a:avLst/>
          </a:prstGeom>
          <a:ln w="28575" cap="rnd">
            <a:solidFill>
              <a:srgbClr val="FFC000"/>
            </a:solidFill>
            <a:prstDash val="solid"/>
            <a:headEnd type="none" w="sm" len="sm"/>
            <a:tailEnd type="none" w="sm" len="sm"/>
          </a:ln>
        </p:spPr>
      </p:sp>
      <p:pic>
        <p:nvPicPr>
          <p:cNvPr id="7" name="Picture 7">
            <a:extLst>
              <a:ext uri="{FF2B5EF4-FFF2-40B4-BE49-F238E27FC236}">
                <a16:creationId xmlns:a16="http://schemas.microsoft.com/office/drawing/2014/main" id="{C64F9A81-8D7B-403E-B8A9-7220FDD81CF1}"/>
              </a:ext>
            </a:extLst>
          </p:cNvPr>
          <p:cNvPicPr>
            <a:picLocks noChangeAspect="1"/>
          </p:cNvPicPr>
          <p:nvPr/>
        </p:nvPicPr>
        <p:blipFill>
          <a:blip r:embed="rId6">
            <a:alphaModFix amt="96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728645">
            <a:off x="1412195" y="-2285149"/>
            <a:ext cx="6303208" cy="6303208"/>
          </a:xfrm>
          <a:prstGeom prst="rect">
            <a:avLst/>
          </a:prstGeom>
        </p:spPr>
      </p:pic>
    </p:spTree>
    <p:extLst>
      <p:ext uri="{BB962C8B-B14F-4D97-AF65-F5344CB8AC3E}">
        <p14:creationId xmlns:p14="http://schemas.microsoft.com/office/powerpoint/2010/main" val="215905695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D2114D79-EAFF-4078-BB97-C53BF6898BE0}"/>
              </a:ext>
            </a:extLst>
          </p:cNvPr>
          <p:cNvSpPr txBox="1"/>
          <p:nvPr/>
        </p:nvSpPr>
        <p:spPr>
          <a:xfrm>
            <a:off x="4370054" y="725783"/>
            <a:ext cx="9952655" cy="1038746"/>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8063"/>
              </a:lnSpc>
            </a:pPr>
            <a:r>
              <a:rPr lang="en-US" sz="7200" b="1" dirty="0">
                <a:solidFill>
                  <a:srgbClr val="061237"/>
                </a:solidFill>
                <a:latin typeface="Open Sauce Bold"/>
              </a:rPr>
              <a:t>Our Team Members</a:t>
            </a:r>
            <a:endParaRPr lang="en-US" sz="7200" b="1" dirty="0">
              <a:solidFill>
                <a:srgbClr val="002060"/>
              </a:solidFill>
              <a:latin typeface="Open Sauce Bold"/>
            </a:endParaRPr>
          </a:p>
        </p:txBody>
      </p:sp>
      <p:sp>
        <p:nvSpPr>
          <p:cNvPr id="4" name="AutoShape 4">
            <a:extLst>
              <a:ext uri="{FF2B5EF4-FFF2-40B4-BE49-F238E27FC236}">
                <a16:creationId xmlns:a16="http://schemas.microsoft.com/office/drawing/2014/main" id="{C5F87180-7F88-44BE-A91E-2BCD2F4961A2}"/>
              </a:ext>
            </a:extLst>
          </p:cNvPr>
          <p:cNvSpPr/>
          <p:nvPr/>
        </p:nvSpPr>
        <p:spPr>
          <a:xfrm flipV="1">
            <a:off x="4370054" y="1895026"/>
            <a:ext cx="8762952" cy="1"/>
          </a:xfrm>
          <a:prstGeom prst="line">
            <a:avLst/>
          </a:prstGeom>
          <a:ln w="47625" cap="flat">
            <a:solidFill>
              <a:srgbClr val="FE8F35"/>
            </a:solidFill>
            <a:prstDash val="solid"/>
            <a:headEnd type="none" w="sm" len="sm"/>
            <a:tailEnd type="none" w="sm" len="sm"/>
          </a:ln>
        </p:spPr>
        <p:txBody>
          <a:bodyPr/>
          <a:lstStyle/>
          <a:p>
            <a:endParaRPr lang="en-US"/>
          </a:p>
        </p:txBody>
      </p:sp>
      <p:sp>
        <p:nvSpPr>
          <p:cNvPr id="9" name="TextBox 17">
            <a:extLst>
              <a:ext uri="{FF2B5EF4-FFF2-40B4-BE49-F238E27FC236}">
                <a16:creationId xmlns:a16="http://schemas.microsoft.com/office/drawing/2014/main" id="{9905BF67-FC3C-47F5-B467-BC1087DED64D}"/>
              </a:ext>
            </a:extLst>
          </p:cNvPr>
          <p:cNvSpPr txBox="1"/>
          <p:nvPr/>
        </p:nvSpPr>
        <p:spPr>
          <a:xfrm>
            <a:off x="3654063" y="6796356"/>
            <a:ext cx="2811031" cy="560923"/>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4759"/>
              </a:lnSpc>
              <a:spcBef>
                <a:spcPct val="0"/>
              </a:spcBef>
            </a:pPr>
            <a:r>
              <a:rPr lang="en-US" sz="3399" dirty="0">
                <a:solidFill>
                  <a:srgbClr val="FE8F35"/>
                </a:solidFill>
                <a:latin typeface="Baron Bold"/>
              </a:rPr>
              <a:t>Promit Biswas</a:t>
            </a:r>
          </a:p>
        </p:txBody>
      </p:sp>
      <p:sp>
        <p:nvSpPr>
          <p:cNvPr id="11" name="TextBox 19">
            <a:extLst>
              <a:ext uri="{FF2B5EF4-FFF2-40B4-BE49-F238E27FC236}">
                <a16:creationId xmlns:a16="http://schemas.microsoft.com/office/drawing/2014/main" id="{EAE76E5C-A018-42A3-A07C-2610BC6E9DED}"/>
              </a:ext>
            </a:extLst>
          </p:cNvPr>
          <p:cNvSpPr txBox="1"/>
          <p:nvPr/>
        </p:nvSpPr>
        <p:spPr>
          <a:xfrm>
            <a:off x="11618514" y="6796356"/>
            <a:ext cx="3028983" cy="560923"/>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4759"/>
              </a:lnSpc>
              <a:spcBef>
                <a:spcPct val="0"/>
              </a:spcBef>
            </a:pPr>
            <a:r>
              <a:rPr lang="en-US" sz="3399" dirty="0">
                <a:solidFill>
                  <a:srgbClr val="FE8F35"/>
                </a:solidFill>
                <a:latin typeface="Baron Bold"/>
              </a:rPr>
              <a:t>Roxy Sarkar</a:t>
            </a:r>
          </a:p>
        </p:txBody>
      </p:sp>
      <p:sp>
        <p:nvSpPr>
          <p:cNvPr id="14" name="TextBox 22">
            <a:extLst>
              <a:ext uri="{FF2B5EF4-FFF2-40B4-BE49-F238E27FC236}">
                <a16:creationId xmlns:a16="http://schemas.microsoft.com/office/drawing/2014/main" id="{33968CC6-0E86-458D-94CF-B128CB170A48}"/>
              </a:ext>
            </a:extLst>
          </p:cNvPr>
          <p:cNvSpPr txBox="1"/>
          <p:nvPr/>
        </p:nvSpPr>
        <p:spPr>
          <a:xfrm>
            <a:off x="11923416" y="7332471"/>
            <a:ext cx="2265695" cy="491609"/>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4200"/>
              </a:lnSpc>
            </a:pPr>
            <a:r>
              <a:rPr lang="en-US" sz="3000" dirty="0">
                <a:solidFill>
                  <a:srgbClr val="223346"/>
                </a:solidFill>
                <a:latin typeface="Montserrat Classic"/>
              </a:rPr>
              <a:t>1810040</a:t>
            </a:r>
          </a:p>
        </p:txBody>
      </p:sp>
      <p:sp>
        <p:nvSpPr>
          <p:cNvPr id="15" name="TextBox 23">
            <a:extLst>
              <a:ext uri="{FF2B5EF4-FFF2-40B4-BE49-F238E27FC236}">
                <a16:creationId xmlns:a16="http://schemas.microsoft.com/office/drawing/2014/main" id="{98D304B6-FFD6-4BF3-BA16-834201E6C23F}"/>
              </a:ext>
            </a:extLst>
          </p:cNvPr>
          <p:cNvSpPr txBox="1"/>
          <p:nvPr/>
        </p:nvSpPr>
        <p:spPr>
          <a:xfrm>
            <a:off x="3893085" y="7375188"/>
            <a:ext cx="2265695" cy="491609"/>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4200"/>
              </a:lnSpc>
            </a:pPr>
            <a:r>
              <a:rPr lang="en-US" sz="3000" dirty="0">
                <a:solidFill>
                  <a:srgbClr val="223346"/>
                </a:solidFill>
                <a:latin typeface="Montserrat Classic"/>
              </a:rPr>
              <a:t>1810039</a:t>
            </a:r>
          </a:p>
        </p:txBody>
      </p:sp>
      <p:grpSp>
        <p:nvGrpSpPr>
          <p:cNvPr id="17" name="Group 16">
            <a:extLst>
              <a:ext uri="{FF2B5EF4-FFF2-40B4-BE49-F238E27FC236}">
                <a16:creationId xmlns:a16="http://schemas.microsoft.com/office/drawing/2014/main" id="{CB567CDF-A346-4A33-AE89-81916560C7F4}"/>
              </a:ext>
            </a:extLst>
          </p:cNvPr>
          <p:cNvGrpSpPr/>
          <p:nvPr/>
        </p:nvGrpSpPr>
        <p:grpSpPr>
          <a:xfrm rot="-8100000">
            <a:off x="12607204" y="-766519"/>
            <a:ext cx="10287000" cy="3431744"/>
            <a:chOff x="0" y="82550"/>
            <a:chExt cx="6350000" cy="2118360"/>
          </a:xfrm>
        </p:grpSpPr>
        <p:sp>
          <p:nvSpPr>
            <p:cNvPr id="20" name="Freeform 26">
              <a:extLst>
                <a:ext uri="{FF2B5EF4-FFF2-40B4-BE49-F238E27FC236}">
                  <a16:creationId xmlns:a16="http://schemas.microsoft.com/office/drawing/2014/main" id="{76BB8C9D-163C-4A6C-AE12-3E0DA74FFDF4}"/>
                </a:ext>
              </a:extLst>
            </p:cNvPr>
            <p:cNvSpPr/>
            <p:nvPr/>
          </p:nvSpPr>
          <p:spPr>
            <a:xfrm>
              <a:off x="0" y="82550"/>
              <a:ext cx="6350000" cy="2118360"/>
            </a:xfrm>
            <a:custGeom>
              <a:avLst/>
              <a:gdLst/>
              <a:ahLst/>
              <a:cxnLst/>
              <a:rect l="l" t="t" r="r" b="b"/>
              <a:pathLst>
                <a:path w="6350000" h="2118360">
                  <a:moveTo>
                    <a:pt x="5877560" y="149860"/>
                  </a:moveTo>
                  <a:cubicBezTo>
                    <a:pt x="5786120" y="208280"/>
                    <a:pt x="5713730" y="255270"/>
                    <a:pt x="5556250" y="255270"/>
                  </a:cubicBezTo>
                  <a:cubicBezTo>
                    <a:pt x="5398770" y="255270"/>
                    <a:pt x="5326380" y="209550"/>
                    <a:pt x="5234940" y="149860"/>
                  </a:cubicBezTo>
                  <a:cubicBezTo>
                    <a:pt x="5130800" y="82550"/>
                    <a:pt x="5001260" y="0"/>
                    <a:pt x="4762500" y="0"/>
                  </a:cubicBezTo>
                  <a:cubicBezTo>
                    <a:pt x="4523740" y="0"/>
                    <a:pt x="4394200" y="82550"/>
                    <a:pt x="4290060" y="148590"/>
                  </a:cubicBezTo>
                  <a:cubicBezTo>
                    <a:pt x="4198620" y="207010"/>
                    <a:pt x="4126230" y="254000"/>
                    <a:pt x="3968750" y="254000"/>
                  </a:cubicBezTo>
                  <a:cubicBezTo>
                    <a:pt x="3811270" y="254000"/>
                    <a:pt x="3738880" y="208280"/>
                    <a:pt x="3647440" y="148590"/>
                  </a:cubicBezTo>
                  <a:cubicBezTo>
                    <a:pt x="3543300" y="82550"/>
                    <a:pt x="3413760" y="0"/>
                    <a:pt x="3175000" y="0"/>
                  </a:cubicBezTo>
                  <a:cubicBezTo>
                    <a:pt x="2936240" y="0"/>
                    <a:pt x="2806700" y="82550"/>
                    <a:pt x="2702560" y="148590"/>
                  </a:cubicBezTo>
                  <a:cubicBezTo>
                    <a:pt x="2611120" y="207010"/>
                    <a:pt x="2538730" y="254000"/>
                    <a:pt x="2381250" y="254000"/>
                  </a:cubicBezTo>
                  <a:cubicBezTo>
                    <a:pt x="2223770" y="254000"/>
                    <a:pt x="2151380" y="208280"/>
                    <a:pt x="2059940" y="148590"/>
                  </a:cubicBezTo>
                  <a:cubicBezTo>
                    <a:pt x="1955800" y="82550"/>
                    <a:pt x="1826260" y="0"/>
                    <a:pt x="1587500" y="0"/>
                  </a:cubicBezTo>
                  <a:cubicBezTo>
                    <a:pt x="1348740" y="0"/>
                    <a:pt x="1219200" y="82550"/>
                    <a:pt x="1115060" y="148590"/>
                  </a:cubicBezTo>
                  <a:cubicBezTo>
                    <a:pt x="1023620" y="207010"/>
                    <a:pt x="951230" y="254000"/>
                    <a:pt x="793750" y="254000"/>
                  </a:cubicBezTo>
                  <a:cubicBezTo>
                    <a:pt x="636270" y="254000"/>
                    <a:pt x="563880" y="208280"/>
                    <a:pt x="472440" y="148590"/>
                  </a:cubicBezTo>
                  <a:cubicBezTo>
                    <a:pt x="368300" y="82550"/>
                    <a:pt x="238760" y="0"/>
                    <a:pt x="0" y="0"/>
                  </a:cubicBezTo>
                  <a:lnTo>
                    <a:pt x="0" y="2118360"/>
                  </a:lnTo>
                  <a:lnTo>
                    <a:pt x="6350000" y="2118360"/>
                  </a:lnTo>
                  <a:lnTo>
                    <a:pt x="6350000" y="0"/>
                  </a:lnTo>
                  <a:cubicBezTo>
                    <a:pt x="6111240" y="0"/>
                    <a:pt x="5981700" y="82550"/>
                    <a:pt x="5877560" y="149860"/>
                  </a:cubicBezTo>
                  <a:close/>
                </a:path>
              </a:pathLst>
            </a:custGeom>
            <a:solidFill>
              <a:srgbClr val="163362"/>
            </a:solidFill>
          </p:spPr>
          <p:txBody>
            <a:bodyPr/>
            <a:lstStyle/>
            <a:p>
              <a:endParaRPr lang="en-US"/>
            </a:p>
          </p:txBody>
        </p:sp>
      </p:grpSp>
      <p:grpSp>
        <p:nvGrpSpPr>
          <p:cNvPr id="18" name="Group 17">
            <a:extLst>
              <a:ext uri="{FF2B5EF4-FFF2-40B4-BE49-F238E27FC236}">
                <a16:creationId xmlns:a16="http://schemas.microsoft.com/office/drawing/2014/main" id="{3BF757B8-DDA5-47F2-97BB-F6747E5D4874}"/>
              </a:ext>
            </a:extLst>
          </p:cNvPr>
          <p:cNvGrpSpPr/>
          <p:nvPr/>
        </p:nvGrpSpPr>
        <p:grpSpPr>
          <a:xfrm rot="2854899">
            <a:off x="-4608253" y="7619630"/>
            <a:ext cx="10287000" cy="3431744"/>
            <a:chOff x="0" y="82550"/>
            <a:chExt cx="6350000" cy="2118360"/>
          </a:xfrm>
        </p:grpSpPr>
        <p:sp>
          <p:nvSpPr>
            <p:cNvPr id="19" name="Freeform 28">
              <a:extLst>
                <a:ext uri="{FF2B5EF4-FFF2-40B4-BE49-F238E27FC236}">
                  <a16:creationId xmlns:a16="http://schemas.microsoft.com/office/drawing/2014/main" id="{2A3FA34E-0079-47CA-803C-B0C5CDF120A1}"/>
                </a:ext>
              </a:extLst>
            </p:cNvPr>
            <p:cNvSpPr/>
            <p:nvPr/>
          </p:nvSpPr>
          <p:spPr>
            <a:xfrm>
              <a:off x="0" y="82550"/>
              <a:ext cx="6350000" cy="2118360"/>
            </a:xfrm>
            <a:custGeom>
              <a:avLst/>
              <a:gdLst/>
              <a:ahLst/>
              <a:cxnLst/>
              <a:rect l="l" t="t" r="r" b="b"/>
              <a:pathLst>
                <a:path w="6350000" h="2118360">
                  <a:moveTo>
                    <a:pt x="5877560" y="149860"/>
                  </a:moveTo>
                  <a:cubicBezTo>
                    <a:pt x="5786120" y="208280"/>
                    <a:pt x="5713730" y="255270"/>
                    <a:pt x="5556250" y="255270"/>
                  </a:cubicBezTo>
                  <a:cubicBezTo>
                    <a:pt x="5398770" y="255270"/>
                    <a:pt x="5326380" y="209550"/>
                    <a:pt x="5234940" y="149860"/>
                  </a:cubicBezTo>
                  <a:cubicBezTo>
                    <a:pt x="5130800" y="82550"/>
                    <a:pt x="5001260" y="0"/>
                    <a:pt x="4762500" y="0"/>
                  </a:cubicBezTo>
                  <a:cubicBezTo>
                    <a:pt x="4523740" y="0"/>
                    <a:pt x="4394200" y="82550"/>
                    <a:pt x="4290060" y="148590"/>
                  </a:cubicBezTo>
                  <a:cubicBezTo>
                    <a:pt x="4198620" y="207010"/>
                    <a:pt x="4126230" y="254000"/>
                    <a:pt x="3968750" y="254000"/>
                  </a:cubicBezTo>
                  <a:cubicBezTo>
                    <a:pt x="3811270" y="254000"/>
                    <a:pt x="3738880" y="208280"/>
                    <a:pt x="3647440" y="148590"/>
                  </a:cubicBezTo>
                  <a:cubicBezTo>
                    <a:pt x="3543300" y="82550"/>
                    <a:pt x="3413760" y="0"/>
                    <a:pt x="3175000" y="0"/>
                  </a:cubicBezTo>
                  <a:cubicBezTo>
                    <a:pt x="2936240" y="0"/>
                    <a:pt x="2806700" y="82550"/>
                    <a:pt x="2702560" y="148590"/>
                  </a:cubicBezTo>
                  <a:cubicBezTo>
                    <a:pt x="2611120" y="207010"/>
                    <a:pt x="2538730" y="254000"/>
                    <a:pt x="2381250" y="254000"/>
                  </a:cubicBezTo>
                  <a:cubicBezTo>
                    <a:pt x="2223770" y="254000"/>
                    <a:pt x="2151380" y="208280"/>
                    <a:pt x="2059940" y="148590"/>
                  </a:cubicBezTo>
                  <a:cubicBezTo>
                    <a:pt x="1955800" y="82550"/>
                    <a:pt x="1826260" y="0"/>
                    <a:pt x="1587500" y="0"/>
                  </a:cubicBezTo>
                  <a:cubicBezTo>
                    <a:pt x="1348740" y="0"/>
                    <a:pt x="1219200" y="82550"/>
                    <a:pt x="1115060" y="148590"/>
                  </a:cubicBezTo>
                  <a:cubicBezTo>
                    <a:pt x="1023620" y="207010"/>
                    <a:pt x="951230" y="254000"/>
                    <a:pt x="793750" y="254000"/>
                  </a:cubicBezTo>
                  <a:cubicBezTo>
                    <a:pt x="636270" y="254000"/>
                    <a:pt x="563880" y="208280"/>
                    <a:pt x="472440" y="148590"/>
                  </a:cubicBezTo>
                  <a:cubicBezTo>
                    <a:pt x="368300" y="82550"/>
                    <a:pt x="238760" y="0"/>
                    <a:pt x="0" y="0"/>
                  </a:cubicBezTo>
                  <a:lnTo>
                    <a:pt x="0" y="2118360"/>
                  </a:lnTo>
                  <a:lnTo>
                    <a:pt x="6350000" y="2118360"/>
                  </a:lnTo>
                  <a:lnTo>
                    <a:pt x="6350000" y="0"/>
                  </a:lnTo>
                  <a:cubicBezTo>
                    <a:pt x="6111240" y="0"/>
                    <a:pt x="5981700" y="82550"/>
                    <a:pt x="5877560" y="149860"/>
                  </a:cubicBezTo>
                  <a:close/>
                </a:path>
              </a:pathLst>
            </a:custGeom>
            <a:solidFill>
              <a:srgbClr val="163362"/>
            </a:solidFill>
          </p:spPr>
          <p:txBody>
            <a:bodyPr/>
            <a:lstStyle/>
            <a:p>
              <a:endParaRPr lang="en-US"/>
            </a:p>
          </p:txBody>
        </p:sp>
      </p:grpSp>
      <p:grpSp>
        <p:nvGrpSpPr>
          <p:cNvPr id="33" name="Group 32">
            <a:extLst>
              <a:ext uri="{FF2B5EF4-FFF2-40B4-BE49-F238E27FC236}">
                <a16:creationId xmlns:a16="http://schemas.microsoft.com/office/drawing/2014/main" id="{A0984A8C-43D2-4102-ABB6-EE884ED31C8B}"/>
              </a:ext>
            </a:extLst>
          </p:cNvPr>
          <p:cNvGrpSpPr/>
          <p:nvPr/>
        </p:nvGrpSpPr>
        <p:grpSpPr>
          <a:xfrm>
            <a:off x="11097398" y="2800550"/>
            <a:ext cx="3759698" cy="3759698"/>
            <a:chOff x="5209424" y="2901664"/>
            <a:chExt cx="3759698" cy="3759698"/>
          </a:xfrm>
        </p:grpSpPr>
        <p:grpSp>
          <p:nvGrpSpPr>
            <p:cNvPr id="6" name="Group 5">
              <a:extLst>
                <a:ext uri="{FF2B5EF4-FFF2-40B4-BE49-F238E27FC236}">
                  <a16:creationId xmlns:a16="http://schemas.microsoft.com/office/drawing/2014/main" id="{83D31523-D892-4C34-A98E-ECE082296C86}"/>
                </a:ext>
              </a:extLst>
            </p:cNvPr>
            <p:cNvGrpSpPr>
              <a:grpSpLocks noChangeAspect="1"/>
            </p:cNvGrpSpPr>
            <p:nvPr/>
          </p:nvGrpSpPr>
          <p:grpSpPr>
            <a:xfrm>
              <a:off x="5209424" y="2901664"/>
              <a:ext cx="3759698" cy="3759698"/>
              <a:chOff x="0" y="0"/>
              <a:chExt cx="6350000" cy="6350000"/>
            </a:xfrm>
          </p:grpSpPr>
          <p:sp>
            <p:nvSpPr>
              <p:cNvPr id="25" name="Freeform 9">
                <a:extLst>
                  <a:ext uri="{FF2B5EF4-FFF2-40B4-BE49-F238E27FC236}">
                    <a16:creationId xmlns:a16="http://schemas.microsoft.com/office/drawing/2014/main" id="{95605E58-95B7-4CB7-BF86-A794D4B5074B}"/>
                  </a:ext>
                </a:extLst>
              </p:cNvPr>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2"/>
                <a:stretch>
                  <a:fillRect t="-1746" b="-1746"/>
                </a:stretch>
              </a:blipFill>
            </p:spPr>
            <p:txBody>
              <a:bodyPr/>
              <a:lstStyle/>
              <a:p>
                <a:endParaRPr lang="en-US"/>
              </a:p>
            </p:txBody>
          </p:sp>
          <p:sp>
            <p:nvSpPr>
              <p:cNvPr id="26" name="Freeform 10">
                <a:extLst>
                  <a:ext uri="{FF2B5EF4-FFF2-40B4-BE49-F238E27FC236}">
                    <a16:creationId xmlns:a16="http://schemas.microsoft.com/office/drawing/2014/main" id="{2CC1C49A-0071-4CB8-91EF-11880F0BA6E1}"/>
                  </a:ext>
                </a:extLst>
              </p:cNvPr>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163362"/>
              </a:solidFill>
            </p:spPr>
            <p:txBody>
              <a:bodyPr/>
              <a:lstStyle/>
              <a:p>
                <a:endParaRPr lang="en-US"/>
              </a:p>
            </p:txBody>
          </p:sp>
        </p:grpSp>
        <p:pic>
          <p:nvPicPr>
            <p:cNvPr id="30" name="Picture 29">
              <a:extLst>
                <a:ext uri="{FF2B5EF4-FFF2-40B4-BE49-F238E27FC236}">
                  <a16:creationId xmlns:a16="http://schemas.microsoft.com/office/drawing/2014/main" id="{F7BAEBDF-16FE-4CF0-8F0D-6206A37B092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597425" y="3289665"/>
              <a:ext cx="2983696" cy="2983696"/>
            </a:xfrm>
            <a:prstGeom prst="ellipse">
              <a:avLst/>
            </a:prstGeom>
          </p:spPr>
        </p:pic>
      </p:grpSp>
      <p:grpSp>
        <p:nvGrpSpPr>
          <p:cNvPr id="36" name="Group 35">
            <a:extLst>
              <a:ext uri="{FF2B5EF4-FFF2-40B4-BE49-F238E27FC236}">
                <a16:creationId xmlns:a16="http://schemas.microsoft.com/office/drawing/2014/main" id="{8B0E81C0-C41E-4974-9950-23F63611D29B}"/>
              </a:ext>
            </a:extLst>
          </p:cNvPr>
          <p:cNvGrpSpPr/>
          <p:nvPr/>
        </p:nvGrpSpPr>
        <p:grpSpPr>
          <a:xfrm>
            <a:off x="3047189" y="2852860"/>
            <a:ext cx="3774192" cy="3725297"/>
            <a:chOff x="1084690" y="2901664"/>
            <a:chExt cx="3759698" cy="3759698"/>
          </a:xfrm>
        </p:grpSpPr>
        <p:grpSp>
          <p:nvGrpSpPr>
            <p:cNvPr id="37" name="Group 36">
              <a:extLst>
                <a:ext uri="{FF2B5EF4-FFF2-40B4-BE49-F238E27FC236}">
                  <a16:creationId xmlns:a16="http://schemas.microsoft.com/office/drawing/2014/main" id="{3C6A9E83-EEFC-4BB6-9BBC-BB88F53D26A4}"/>
                </a:ext>
              </a:extLst>
            </p:cNvPr>
            <p:cNvGrpSpPr>
              <a:grpSpLocks noChangeAspect="1"/>
            </p:cNvGrpSpPr>
            <p:nvPr/>
          </p:nvGrpSpPr>
          <p:grpSpPr>
            <a:xfrm>
              <a:off x="1084690" y="2901664"/>
              <a:ext cx="3759698" cy="3759698"/>
              <a:chOff x="0" y="0"/>
              <a:chExt cx="6350000" cy="6350000"/>
            </a:xfrm>
          </p:grpSpPr>
          <p:sp>
            <p:nvSpPr>
              <p:cNvPr id="39" name="Freeform 6">
                <a:extLst>
                  <a:ext uri="{FF2B5EF4-FFF2-40B4-BE49-F238E27FC236}">
                    <a16:creationId xmlns:a16="http://schemas.microsoft.com/office/drawing/2014/main" id="{A6AEE2F8-7DC2-449C-917B-45F8B039A227}"/>
                  </a:ext>
                </a:extLst>
              </p:cNvPr>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4"/>
                <a:stretch>
                  <a:fillRect l="-46546" r="-3547"/>
                </a:stretch>
              </a:blipFill>
            </p:spPr>
            <p:txBody>
              <a:bodyPr/>
              <a:lstStyle/>
              <a:p>
                <a:endParaRPr lang="en-US"/>
              </a:p>
            </p:txBody>
          </p:sp>
          <p:sp>
            <p:nvSpPr>
              <p:cNvPr id="40" name="Freeform 7">
                <a:extLst>
                  <a:ext uri="{FF2B5EF4-FFF2-40B4-BE49-F238E27FC236}">
                    <a16:creationId xmlns:a16="http://schemas.microsoft.com/office/drawing/2014/main" id="{30CC6C6B-CF69-4C09-B31B-39D6C7957047}"/>
                  </a:ext>
                </a:extLst>
              </p:cNvPr>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FE8F35"/>
              </a:solidFill>
            </p:spPr>
            <p:txBody>
              <a:bodyPr/>
              <a:lstStyle/>
              <a:p>
                <a:endParaRPr lang="en-US"/>
              </a:p>
            </p:txBody>
          </p:sp>
        </p:grpSp>
        <p:pic>
          <p:nvPicPr>
            <p:cNvPr id="38" name="Picture 37">
              <a:extLst>
                <a:ext uri="{FF2B5EF4-FFF2-40B4-BE49-F238E27FC236}">
                  <a16:creationId xmlns:a16="http://schemas.microsoft.com/office/drawing/2014/main" id="{317592AA-FAF5-4D73-85D0-556E0B1901C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1115" t="5297" r="26462" b="24805"/>
            <a:stretch/>
          </p:blipFill>
          <p:spPr>
            <a:xfrm>
              <a:off x="1472691" y="3306197"/>
              <a:ext cx="2983696" cy="2983696"/>
            </a:xfrm>
            <a:prstGeom prst="ellipse">
              <a:avLst/>
            </a:prstGeom>
          </p:spPr>
        </p:pic>
      </p:grpSp>
    </p:spTree>
    <p:extLst>
      <p:ext uri="{BB962C8B-B14F-4D97-AF65-F5344CB8AC3E}">
        <p14:creationId xmlns:p14="http://schemas.microsoft.com/office/powerpoint/2010/main" val="396450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down)">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wipe(down)">
                                      <p:cBhvr>
                                        <p:cTn id="18" dur="500"/>
                                        <p:tgtEl>
                                          <p:spTgt spid="33"/>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down)">
                                      <p:cBhvr>
                                        <p:cTn id="21" dur="500"/>
                                        <p:tgtEl>
                                          <p:spTgt spid="11"/>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down)">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4"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7F9F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403884" y="7345561"/>
            <a:ext cx="4092356" cy="4114800"/>
          </a:xfrm>
          <a:prstGeom prst="rect">
            <a:avLst/>
          </a:prstGeom>
        </p:spPr>
      </p:pic>
      <p:sp>
        <p:nvSpPr>
          <p:cNvPr id="7" name="TextBox 7"/>
          <p:cNvSpPr txBox="1"/>
          <p:nvPr/>
        </p:nvSpPr>
        <p:spPr>
          <a:xfrm>
            <a:off x="5502583" y="1196392"/>
            <a:ext cx="7070418" cy="967701"/>
          </a:xfrm>
          <a:prstGeom prst="rect">
            <a:avLst/>
          </a:prstGeom>
          <a:solidFill>
            <a:srgbClr val="FFC000"/>
          </a:solidFill>
        </p:spPr>
        <p:txBody>
          <a:bodyPr wrap="square" lIns="0" tIns="0" rIns="0" bIns="0" rtlCol="0" anchor="t">
            <a:spAutoFit/>
          </a:bodyPr>
          <a:lstStyle/>
          <a:p>
            <a:pPr>
              <a:lnSpc>
                <a:spcPts val="8063"/>
              </a:lnSpc>
            </a:pPr>
            <a:r>
              <a:rPr lang="en-US" sz="6399" dirty="0">
                <a:solidFill>
                  <a:srgbClr val="FFFFFF"/>
                </a:solidFill>
                <a:latin typeface="Open Sauce Bold"/>
              </a:rPr>
              <a:t>Project Overview</a:t>
            </a:r>
          </a:p>
        </p:txBody>
      </p:sp>
      <p:grpSp>
        <p:nvGrpSpPr>
          <p:cNvPr id="9" name="Group 9"/>
          <p:cNvGrpSpPr/>
          <p:nvPr/>
        </p:nvGrpSpPr>
        <p:grpSpPr>
          <a:xfrm>
            <a:off x="16804029" y="900583"/>
            <a:ext cx="582066" cy="582066"/>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7386095" y="0"/>
            <a:ext cx="901905" cy="900583"/>
            <a:chOff x="0" y="0"/>
            <a:chExt cx="1148670" cy="1146986"/>
          </a:xfrm>
        </p:grpSpPr>
        <p:sp>
          <p:nvSpPr>
            <p:cNvPr id="13" name="Freeform 13"/>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5">
            <a:extLst>
              <a:ext uri="{FF2B5EF4-FFF2-40B4-BE49-F238E27FC236}">
                <a16:creationId xmlns:a16="http://schemas.microsoft.com/office/drawing/2014/main" id="{F5131058-6195-48C3-87EC-C0B4E25ED2D1}"/>
              </a:ext>
            </a:extLst>
          </p:cNvPr>
          <p:cNvSpPr txBox="1"/>
          <p:nvPr/>
        </p:nvSpPr>
        <p:spPr>
          <a:xfrm>
            <a:off x="5638800" y="2781300"/>
            <a:ext cx="7489914" cy="2204963"/>
          </a:xfrm>
          <a:prstGeom prst="rect">
            <a:avLst/>
          </a:prstGeom>
        </p:spPr>
        <p:txBody>
          <a:bodyPr wrap="square" lIns="0" tIns="0" rIns="0" bIns="0" rtlCol="0" anchor="t">
            <a:spAutoFit/>
          </a:bodyPr>
          <a:lstStyle/>
          <a:p>
            <a:pPr>
              <a:lnSpc>
                <a:spcPts val="2940"/>
              </a:lnSpc>
            </a:pPr>
            <a:r>
              <a:rPr lang="en-US" sz="2100" dirty="0">
                <a:solidFill>
                  <a:srgbClr val="7030A0"/>
                </a:solidFill>
                <a:latin typeface="Montserrat"/>
              </a:rPr>
              <a:t>It is portable air pollution detector that helps to find out the different air substances level in any specific area and predict future situation and show on a website. </a:t>
            </a:r>
          </a:p>
          <a:p>
            <a:pPr>
              <a:lnSpc>
                <a:spcPts val="2940"/>
              </a:lnSpc>
            </a:pPr>
            <a:endParaRPr lang="en-US" sz="2100" dirty="0">
              <a:solidFill>
                <a:srgbClr val="7030A0"/>
              </a:solidFill>
              <a:latin typeface="Montserrat"/>
            </a:endParaRPr>
          </a:p>
          <a:p>
            <a:pPr>
              <a:lnSpc>
                <a:spcPts val="2940"/>
              </a:lnSpc>
            </a:pPr>
            <a:endParaRPr lang="en-US" sz="2100" dirty="0">
              <a:solidFill>
                <a:srgbClr val="7030A0"/>
              </a:solidFill>
              <a:latin typeface="Montserrat"/>
            </a:endParaRPr>
          </a:p>
          <a:p>
            <a:pPr>
              <a:lnSpc>
                <a:spcPts val="2940"/>
              </a:lnSpc>
            </a:pPr>
            <a:endParaRPr lang="en-US" sz="2100" dirty="0">
              <a:solidFill>
                <a:srgbClr val="7030A0"/>
              </a:solidFill>
              <a:latin typeface="Montserrat"/>
            </a:endParaRPr>
          </a:p>
        </p:txBody>
      </p:sp>
      <p:sp>
        <p:nvSpPr>
          <p:cNvPr id="16" name="TextBox 17">
            <a:extLst>
              <a:ext uri="{FF2B5EF4-FFF2-40B4-BE49-F238E27FC236}">
                <a16:creationId xmlns:a16="http://schemas.microsoft.com/office/drawing/2014/main" id="{8D7AB344-BDDF-4888-BDA3-F47E45391699}"/>
              </a:ext>
            </a:extLst>
          </p:cNvPr>
          <p:cNvSpPr txBox="1"/>
          <p:nvPr/>
        </p:nvSpPr>
        <p:spPr>
          <a:xfrm>
            <a:off x="4603497" y="4271712"/>
            <a:ext cx="1035302" cy="654939"/>
          </a:xfrm>
          <a:prstGeom prst="rect">
            <a:avLst/>
          </a:prstGeom>
        </p:spPr>
        <p:txBody>
          <a:bodyPr lIns="0" tIns="0" rIns="0" bIns="0" rtlCol="0" anchor="t">
            <a:spAutoFit/>
          </a:bodyPr>
          <a:lstStyle/>
          <a:p>
            <a:pPr algn="ctr">
              <a:lnSpc>
                <a:spcPts val="5208"/>
              </a:lnSpc>
            </a:pPr>
            <a:r>
              <a:rPr lang="en-US" sz="4200" dirty="0">
                <a:solidFill>
                  <a:srgbClr val="F5C116"/>
                </a:solidFill>
                <a:latin typeface="Montserrat Semi-Bold Bold"/>
              </a:rPr>
              <a:t>2</a:t>
            </a:r>
          </a:p>
        </p:txBody>
      </p:sp>
      <p:sp>
        <p:nvSpPr>
          <p:cNvPr id="17" name="TextBox 18">
            <a:extLst>
              <a:ext uri="{FF2B5EF4-FFF2-40B4-BE49-F238E27FC236}">
                <a16:creationId xmlns:a16="http://schemas.microsoft.com/office/drawing/2014/main" id="{F62B9379-6832-46E0-9D80-A9C8B89FD784}"/>
              </a:ext>
            </a:extLst>
          </p:cNvPr>
          <p:cNvSpPr txBox="1"/>
          <p:nvPr/>
        </p:nvSpPr>
        <p:spPr>
          <a:xfrm>
            <a:off x="4603497" y="5605956"/>
            <a:ext cx="1035302" cy="654939"/>
          </a:xfrm>
          <a:prstGeom prst="rect">
            <a:avLst/>
          </a:prstGeom>
        </p:spPr>
        <p:txBody>
          <a:bodyPr lIns="0" tIns="0" rIns="0" bIns="0" rtlCol="0" anchor="t">
            <a:spAutoFit/>
          </a:bodyPr>
          <a:lstStyle/>
          <a:p>
            <a:pPr algn="ctr">
              <a:lnSpc>
                <a:spcPts val="5208"/>
              </a:lnSpc>
            </a:pPr>
            <a:r>
              <a:rPr lang="en-US" sz="4200" dirty="0">
                <a:solidFill>
                  <a:srgbClr val="BA479A"/>
                </a:solidFill>
                <a:latin typeface="Montserrat Semi-Bold Bold"/>
              </a:rPr>
              <a:t>3</a:t>
            </a:r>
          </a:p>
        </p:txBody>
      </p:sp>
      <p:sp>
        <p:nvSpPr>
          <p:cNvPr id="18" name="TextBox 19">
            <a:extLst>
              <a:ext uri="{FF2B5EF4-FFF2-40B4-BE49-F238E27FC236}">
                <a16:creationId xmlns:a16="http://schemas.microsoft.com/office/drawing/2014/main" id="{6E9B52F6-6D9A-416C-AE1B-BF208CFEBADC}"/>
              </a:ext>
            </a:extLst>
          </p:cNvPr>
          <p:cNvSpPr txBox="1"/>
          <p:nvPr/>
        </p:nvSpPr>
        <p:spPr>
          <a:xfrm>
            <a:off x="4603497" y="6862251"/>
            <a:ext cx="1035302" cy="654939"/>
          </a:xfrm>
          <a:prstGeom prst="rect">
            <a:avLst/>
          </a:prstGeom>
        </p:spPr>
        <p:txBody>
          <a:bodyPr lIns="0" tIns="0" rIns="0" bIns="0" rtlCol="0" anchor="t">
            <a:spAutoFit/>
          </a:bodyPr>
          <a:lstStyle/>
          <a:p>
            <a:pPr algn="ctr">
              <a:lnSpc>
                <a:spcPts val="5208"/>
              </a:lnSpc>
            </a:pPr>
            <a:r>
              <a:rPr lang="en-US" sz="4200" dirty="0">
                <a:solidFill>
                  <a:srgbClr val="A27FE0"/>
                </a:solidFill>
                <a:latin typeface="Montserrat Semi-Bold Bold"/>
              </a:rPr>
              <a:t>4</a:t>
            </a:r>
          </a:p>
        </p:txBody>
      </p:sp>
      <p:sp>
        <p:nvSpPr>
          <p:cNvPr id="21" name="TextBox 15">
            <a:extLst>
              <a:ext uri="{FF2B5EF4-FFF2-40B4-BE49-F238E27FC236}">
                <a16:creationId xmlns:a16="http://schemas.microsoft.com/office/drawing/2014/main" id="{4133E066-93EC-4E7F-98EC-CDA5D351A744}"/>
              </a:ext>
            </a:extLst>
          </p:cNvPr>
          <p:cNvSpPr txBox="1"/>
          <p:nvPr/>
        </p:nvSpPr>
        <p:spPr>
          <a:xfrm>
            <a:off x="5638800" y="4296945"/>
            <a:ext cx="6651714" cy="1089273"/>
          </a:xfrm>
          <a:prstGeom prst="rect">
            <a:avLst/>
          </a:prstGeom>
        </p:spPr>
        <p:txBody>
          <a:bodyPr wrap="square" lIns="0" tIns="0" rIns="0" bIns="0" rtlCol="0" anchor="t">
            <a:spAutoFit/>
          </a:bodyPr>
          <a:lstStyle/>
          <a:p>
            <a:pPr>
              <a:lnSpc>
                <a:spcPts val="2940"/>
              </a:lnSpc>
            </a:pPr>
            <a:r>
              <a:rPr lang="en-US" sz="2100" dirty="0">
                <a:solidFill>
                  <a:srgbClr val="00B050"/>
                </a:solidFill>
                <a:latin typeface="Montserrat"/>
              </a:rPr>
              <a:t>It will detect the amount of  AQI, CO, Methane, Butane, CO2, Humidity and temperature appeared in the air.</a:t>
            </a:r>
          </a:p>
        </p:txBody>
      </p:sp>
      <p:sp>
        <p:nvSpPr>
          <p:cNvPr id="22" name="TextBox 15">
            <a:extLst>
              <a:ext uri="{FF2B5EF4-FFF2-40B4-BE49-F238E27FC236}">
                <a16:creationId xmlns:a16="http://schemas.microsoft.com/office/drawing/2014/main" id="{F43290F6-0738-4073-AA2A-E648CA5FB150}"/>
              </a:ext>
            </a:extLst>
          </p:cNvPr>
          <p:cNvSpPr txBox="1"/>
          <p:nvPr/>
        </p:nvSpPr>
        <p:spPr>
          <a:xfrm>
            <a:off x="5652656" y="5664089"/>
            <a:ext cx="6463144" cy="712118"/>
          </a:xfrm>
          <a:prstGeom prst="rect">
            <a:avLst/>
          </a:prstGeom>
        </p:spPr>
        <p:txBody>
          <a:bodyPr wrap="square" lIns="0" tIns="0" rIns="0" bIns="0" rtlCol="0" anchor="t">
            <a:spAutoFit/>
          </a:bodyPr>
          <a:lstStyle/>
          <a:p>
            <a:pPr>
              <a:lnSpc>
                <a:spcPts val="2940"/>
              </a:lnSpc>
            </a:pPr>
            <a:r>
              <a:rPr lang="en-US" sz="2100" dirty="0">
                <a:solidFill>
                  <a:srgbClr val="FF0000"/>
                </a:solidFill>
                <a:latin typeface="Montserrat"/>
              </a:rPr>
              <a:t>It will be alarmed when it detects the excessive amount of harmful gases.</a:t>
            </a:r>
          </a:p>
        </p:txBody>
      </p:sp>
      <p:sp>
        <p:nvSpPr>
          <p:cNvPr id="23" name="TextBox 15">
            <a:extLst>
              <a:ext uri="{FF2B5EF4-FFF2-40B4-BE49-F238E27FC236}">
                <a16:creationId xmlns:a16="http://schemas.microsoft.com/office/drawing/2014/main" id="{7C4AAB6E-9215-4E71-9C72-953DA190B0AE}"/>
              </a:ext>
            </a:extLst>
          </p:cNvPr>
          <p:cNvSpPr txBox="1"/>
          <p:nvPr/>
        </p:nvSpPr>
        <p:spPr>
          <a:xfrm>
            <a:off x="5638799" y="6480633"/>
            <a:ext cx="6254531" cy="1084015"/>
          </a:xfrm>
          <a:prstGeom prst="rect">
            <a:avLst/>
          </a:prstGeom>
        </p:spPr>
        <p:txBody>
          <a:bodyPr wrap="square" lIns="0" tIns="0" rIns="0" bIns="0" rtlCol="0" anchor="t">
            <a:spAutoFit/>
          </a:bodyPr>
          <a:lstStyle/>
          <a:p>
            <a:pPr>
              <a:lnSpc>
                <a:spcPts val="2940"/>
              </a:lnSpc>
            </a:pPr>
            <a:endParaRPr lang="en-US" sz="2100" dirty="0">
              <a:solidFill>
                <a:srgbClr val="0070C0"/>
              </a:solidFill>
              <a:latin typeface="Montserrat"/>
            </a:endParaRPr>
          </a:p>
          <a:p>
            <a:pPr>
              <a:lnSpc>
                <a:spcPts val="2940"/>
              </a:lnSpc>
            </a:pPr>
            <a:r>
              <a:rPr lang="en-US" sz="2100" dirty="0">
                <a:solidFill>
                  <a:srgbClr val="0070C0"/>
                </a:solidFill>
                <a:latin typeface="Montserrat"/>
              </a:rPr>
              <a:t>The amount of gas particles will be displayed in LCD display.</a:t>
            </a:r>
          </a:p>
        </p:txBody>
      </p:sp>
      <p:sp>
        <p:nvSpPr>
          <p:cNvPr id="26" name="TextBox 16">
            <a:extLst>
              <a:ext uri="{FF2B5EF4-FFF2-40B4-BE49-F238E27FC236}">
                <a16:creationId xmlns:a16="http://schemas.microsoft.com/office/drawing/2014/main" id="{F2C24C8A-EF4C-4197-B2E7-5BEDC1E0D3A1}"/>
              </a:ext>
            </a:extLst>
          </p:cNvPr>
          <p:cNvSpPr txBox="1"/>
          <p:nvPr/>
        </p:nvSpPr>
        <p:spPr>
          <a:xfrm>
            <a:off x="4603497" y="2869182"/>
            <a:ext cx="1035302" cy="622799"/>
          </a:xfrm>
          <a:prstGeom prst="rect">
            <a:avLst/>
          </a:prstGeom>
        </p:spPr>
        <p:txBody>
          <a:bodyPr lIns="0" tIns="0" rIns="0" bIns="0" rtlCol="0" anchor="t">
            <a:spAutoFit/>
          </a:bodyPr>
          <a:lstStyle/>
          <a:p>
            <a:pPr algn="ctr">
              <a:lnSpc>
                <a:spcPts val="5208"/>
              </a:lnSpc>
            </a:pPr>
            <a:r>
              <a:rPr lang="en-US" sz="4200" dirty="0">
                <a:solidFill>
                  <a:srgbClr val="00B0F0"/>
                </a:solidFill>
                <a:latin typeface="Montserrat Semi-Bold Bold"/>
              </a:rPr>
              <a:t>1</a:t>
            </a:r>
          </a:p>
        </p:txBody>
      </p:sp>
      <p:sp>
        <p:nvSpPr>
          <p:cNvPr id="24" name="TextBox 17">
            <a:extLst>
              <a:ext uri="{FF2B5EF4-FFF2-40B4-BE49-F238E27FC236}">
                <a16:creationId xmlns:a16="http://schemas.microsoft.com/office/drawing/2014/main" id="{5C413A9D-2341-4A0A-9CF3-9B3B8D0C30CE}"/>
              </a:ext>
            </a:extLst>
          </p:cNvPr>
          <p:cNvSpPr txBox="1"/>
          <p:nvPr/>
        </p:nvSpPr>
        <p:spPr>
          <a:xfrm>
            <a:off x="4610754" y="8164191"/>
            <a:ext cx="1035302" cy="654939"/>
          </a:xfrm>
          <a:prstGeom prst="rect">
            <a:avLst/>
          </a:prstGeom>
        </p:spPr>
        <p:txBody>
          <a:bodyPr lIns="0" tIns="0" rIns="0" bIns="0" rtlCol="0" anchor="t">
            <a:spAutoFit/>
          </a:bodyPr>
          <a:lstStyle/>
          <a:p>
            <a:pPr algn="ctr">
              <a:lnSpc>
                <a:spcPts val="5208"/>
              </a:lnSpc>
            </a:pPr>
            <a:r>
              <a:rPr lang="en-US" sz="4200" dirty="0">
                <a:solidFill>
                  <a:srgbClr val="F5C116"/>
                </a:solidFill>
                <a:latin typeface="Montserrat Semi-Bold Bold"/>
              </a:rPr>
              <a:t>5</a:t>
            </a:r>
          </a:p>
        </p:txBody>
      </p:sp>
      <p:sp>
        <p:nvSpPr>
          <p:cNvPr id="25" name="TextBox 15">
            <a:extLst>
              <a:ext uri="{FF2B5EF4-FFF2-40B4-BE49-F238E27FC236}">
                <a16:creationId xmlns:a16="http://schemas.microsoft.com/office/drawing/2014/main" id="{BB312C63-301B-4E05-8922-79FB9CFF7546}"/>
              </a:ext>
            </a:extLst>
          </p:cNvPr>
          <p:cNvSpPr txBox="1"/>
          <p:nvPr/>
        </p:nvSpPr>
        <p:spPr>
          <a:xfrm>
            <a:off x="5646057" y="8189424"/>
            <a:ext cx="6651714" cy="1089273"/>
          </a:xfrm>
          <a:prstGeom prst="rect">
            <a:avLst/>
          </a:prstGeom>
        </p:spPr>
        <p:txBody>
          <a:bodyPr wrap="square" lIns="0" tIns="0" rIns="0" bIns="0" rtlCol="0" anchor="t">
            <a:spAutoFit/>
          </a:bodyPr>
          <a:lstStyle/>
          <a:p>
            <a:pPr>
              <a:lnSpc>
                <a:spcPts val="2940"/>
              </a:lnSpc>
            </a:pPr>
            <a:r>
              <a:rPr lang="en-US" sz="2100" dirty="0">
                <a:solidFill>
                  <a:srgbClr val="00FF00"/>
                </a:solidFill>
                <a:latin typeface="Montserrat"/>
              </a:rPr>
              <a:t>It will transfer data to Online Cloud based Website to show data in different times to predict the occurrence.</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anim calcmode="lin" valueType="num">
                                      <p:cBhvr>
                                        <p:cTn id="8" dur="500" fill="hold"/>
                                        <p:tgtEl>
                                          <p:spTgt spid="26"/>
                                        </p:tgtEl>
                                        <p:attrNameLst>
                                          <p:attrName>ppt_x</p:attrName>
                                        </p:attrNameLst>
                                      </p:cBhvr>
                                      <p:tavLst>
                                        <p:tav tm="0">
                                          <p:val>
                                            <p:strVal val="#ppt_x"/>
                                          </p:val>
                                        </p:tav>
                                        <p:tav tm="100000">
                                          <p:val>
                                            <p:strVal val="#ppt_x"/>
                                          </p:val>
                                        </p:tav>
                                      </p:tavLst>
                                    </p:anim>
                                    <p:anim calcmode="lin" valueType="num">
                                      <p:cBhvr>
                                        <p:cTn id="9" dur="5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500" fill="hold"/>
                                        <p:tgtEl>
                                          <p:spTgt spid="22"/>
                                        </p:tgtEl>
                                        <p:attrNameLst>
                                          <p:attrName>ppt_x</p:attrName>
                                        </p:attrNameLst>
                                      </p:cBhvr>
                                      <p:tavLst>
                                        <p:tav tm="0">
                                          <p:val>
                                            <p:strVal val="#ppt_x"/>
                                          </p:val>
                                        </p:tav>
                                        <p:tav tm="100000">
                                          <p:val>
                                            <p:strVal val="#ppt_x"/>
                                          </p:val>
                                        </p:tav>
                                      </p:tavLst>
                                    </p:anim>
                                    <p:anim calcmode="lin" valueType="num">
                                      <p:cBhvr additive="base">
                                        <p:cTn id="3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500" fill="hold"/>
                                        <p:tgtEl>
                                          <p:spTgt spid="18"/>
                                        </p:tgtEl>
                                        <p:attrNameLst>
                                          <p:attrName>ppt_x</p:attrName>
                                        </p:attrNameLst>
                                      </p:cBhvr>
                                      <p:tavLst>
                                        <p:tav tm="0">
                                          <p:val>
                                            <p:strVal val="#ppt_x"/>
                                          </p:val>
                                        </p:tav>
                                        <p:tav tm="100000">
                                          <p:val>
                                            <p:strVal val="#ppt_x"/>
                                          </p:val>
                                        </p:tav>
                                      </p:tavLst>
                                    </p:anim>
                                    <p:anim calcmode="lin" valueType="num">
                                      <p:cBhvr additive="base">
                                        <p:cTn id="40" dur="500" fill="hold"/>
                                        <p:tgtEl>
                                          <p:spTgt spid="18"/>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anim calcmode="lin" valueType="num">
                                      <p:cBhvr additive="base">
                                        <p:cTn id="49" dur="500" fill="hold"/>
                                        <p:tgtEl>
                                          <p:spTgt spid="25"/>
                                        </p:tgtEl>
                                        <p:attrNameLst>
                                          <p:attrName>ppt_x</p:attrName>
                                        </p:attrNameLst>
                                      </p:cBhvr>
                                      <p:tavLst>
                                        <p:tav tm="0">
                                          <p:val>
                                            <p:strVal val="#ppt_x"/>
                                          </p:val>
                                        </p:tav>
                                        <p:tav tm="100000">
                                          <p:val>
                                            <p:strVal val="#ppt_x"/>
                                          </p:val>
                                        </p:tav>
                                      </p:tavLst>
                                    </p:anim>
                                    <p:anim calcmode="lin" valueType="num">
                                      <p:cBhvr additive="base">
                                        <p:cTn id="50" dur="500" fill="hold"/>
                                        <p:tgtEl>
                                          <p:spTgt spid="2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additive="base">
                                        <p:cTn id="53" dur="500" fill="hold"/>
                                        <p:tgtEl>
                                          <p:spTgt spid="24"/>
                                        </p:tgtEl>
                                        <p:attrNameLst>
                                          <p:attrName>ppt_x</p:attrName>
                                        </p:attrNameLst>
                                      </p:cBhvr>
                                      <p:tavLst>
                                        <p:tav tm="0">
                                          <p:val>
                                            <p:strVal val="#ppt_x"/>
                                          </p:val>
                                        </p:tav>
                                        <p:tav tm="100000">
                                          <p:val>
                                            <p:strVal val="#ppt_x"/>
                                          </p:val>
                                        </p:tav>
                                      </p:tavLst>
                                    </p:anim>
                                    <p:anim calcmode="lin" valueType="num">
                                      <p:cBhvr additive="base">
                                        <p:cTn id="5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21" grpId="0"/>
      <p:bldP spid="22" grpId="0"/>
      <p:bldP spid="23" grpId="0"/>
      <p:bldP spid="26" grpId="0"/>
      <p:bldP spid="24"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p:nvPr/>
        </p:nvGrpSpPr>
        <p:grpSpPr>
          <a:xfrm>
            <a:off x="589733" y="873299"/>
            <a:ext cx="4441977" cy="8338083"/>
            <a:chOff x="0" y="0"/>
            <a:chExt cx="1169903" cy="2167467"/>
          </a:xfrm>
        </p:grpSpPr>
        <p:sp>
          <p:nvSpPr>
            <p:cNvPr id="3" name="Freeform 3"/>
            <p:cNvSpPr/>
            <p:nvPr/>
          </p:nvSpPr>
          <p:spPr>
            <a:xfrm>
              <a:off x="0" y="0"/>
              <a:ext cx="1169903" cy="2167467"/>
            </a:xfrm>
            <a:custGeom>
              <a:avLst/>
              <a:gdLst/>
              <a:ahLst/>
              <a:cxnLst/>
              <a:rect l="l" t="t" r="r" b="b"/>
              <a:pathLst>
                <a:path w="1169903" h="2167467">
                  <a:moveTo>
                    <a:pt x="0" y="0"/>
                  </a:moveTo>
                  <a:lnTo>
                    <a:pt x="1169903" y="0"/>
                  </a:lnTo>
                  <a:lnTo>
                    <a:pt x="1169903" y="2167467"/>
                  </a:lnTo>
                  <a:lnTo>
                    <a:pt x="0" y="2167467"/>
                  </a:lnTo>
                  <a:close/>
                </a:path>
              </a:pathLst>
            </a:custGeom>
            <a:solidFill>
              <a:srgbClr val="B6BCCE">
                <a:alpha val="19608"/>
              </a:srgbClr>
            </a:solidFill>
          </p:spPr>
        </p:sp>
        <p:sp>
          <p:nvSpPr>
            <p:cNvPr id="4" name="TextBox 4"/>
            <p:cNvSpPr txBox="1"/>
            <p:nvPr/>
          </p:nvSpPr>
          <p:spPr>
            <a:xfrm>
              <a:off x="0" y="-19050"/>
              <a:ext cx="812800" cy="831850"/>
            </a:xfrm>
            <a:prstGeom prst="rect">
              <a:avLst/>
            </a:prstGeom>
          </p:spPr>
          <p:txBody>
            <a:bodyPr lIns="50800" tIns="50800" rIns="50800" bIns="50800" rtlCol="0" anchor="ctr"/>
            <a:lstStyle/>
            <a:p>
              <a:pPr marL="0" lvl="0" indent="0" algn="ctr">
                <a:lnSpc>
                  <a:spcPts val="3024"/>
                </a:lnSpc>
                <a:spcBef>
                  <a:spcPct val="0"/>
                </a:spcBef>
              </a:pPr>
              <a:endParaRPr/>
            </a:p>
          </p:txBody>
        </p:sp>
      </p:grpSp>
      <p:sp>
        <p:nvSpPr>
          <p:cNvPr id="6" name="TextBox 6"/>
          <p:cNvSpPr txBox="1"/>
          <p:nvPr/>
        </p:nvSpPr>
        <p:spPr>
          <a:xfrm>
            <a:off x="747462" y="4289906"/>
            <a:ext cx="4533538" cy="955967"/>
          </a:xfrm>
          <a:prstGeom prst="rect">
            <a:avLst/>
          </a:prstGeom>
        </p:spPr>
        <p:txBody>
          <a:bodyPr wrap="square" lIns="0" tIns="0" rIns="0" bIns="0" rtlCol="0" anchor="t">
            <a:spAutoFit/>
          </a:bodyPr>
          <a:lstStyle/>
          <a:p>
            <a:pPr>
              <a:lnSpc>
                <a:spcPts val="8063"/>
              </a:lnSpc>
            </a:pPr>
            <a:r>
              <a:rPr lang="en-US" sz="6000" dirty="0">
                <a:solidFill>
                  <a:srgbClr val="061237"/>
                </a:solidFill>
                <a:latin typeface="Open Sauce Bold"/>
              </a:rPr>
              <a:t>Resources</a:t>
            </a:r>
          </a:p>
        </p:txBody>
      </p:sp>
      <p:grpSp>
        <p:nvGrpSpPr>
          <p:cNvPr id="7" name="Group 7"/>
          <p:cNvGrpSpPr/>
          <p:nvPr/>
        </p:nvGrpSpPr>
        <p:grpSpPr>
          <a:xfrm>
            <a:off x="8925684" y="2373385"/>
            <a:ext cx="7092132" cy="870529"/>
            <a:chOff x="0" y="-28575"/>
            <a:chExt cx="9456176" cy="1160704"/>
          </a:xfrm>
        </p:grpSpPr>
        <p:sp>
          <p:nvSpPr>
            <p:cNvPr id="8" name="TextBox 8"/>
            <p:cNvSpPr txBox="1"/>
            <p:nvPr/>
          </p:nvSpPr>
          <p:spPr>
            <a:xfrm>
              <a:off x="0" y="-28575"/>
              <a:ext cx="9456176" cy="508635"/>
            </a:xfrm>
            <a:prstGeom prst="rect">
              <a:avLst/>
            </a:prstGeom>
          </p:spPr>
          <p:txBody>
            <a:bodyPr lIns="0" tIns="0" rIns="0" bIns="0" rtlCol="0" anchor="t">
              <a:spAutoFit/>
            </a:bodyPr>
            <a:lstStyle/>
            <a:p>
              <a:pPr marL="0" lvl="0" indent="0">
                <a:lnSpc>
                  <a:spcPts val="3120"/>
                </a:lnSpc>
                <a:spcBef>
                  <a:spcPct val="0"/>
                </a:spcBef>
              </a:pPr>
              <a:endParaRPr lang="en-US" sz="2400" dirty="0">
                <a:solidFill>
                  <a:srgbClr val="061237"/>
                </a:solidFill>
                <a:latin typeface="Open Sauce SemiBold"/>
              </a:endParaRPr>
            </a:p>
          </p:txBody>
        </p:sp>
        <p:sp>
          <p:nvSpPr>
            <p:cNvPr id="9" name="TextBox 9"/>
            <p:cNvSpPr txBox="1"/>
            <p:nvPr/>
          </p:nvSpPr>
          <p:spPr>
            <a:xfrm>
              <a:off x="0" y="689444"/>
              <a:ext cx="9456176" cy="442685"/>
            </a:xfrm>
            <a:prstGeom prst="rect">
              <a:avLst/>
            </a:prstGeom>
          </p:spPr>
          <p:txBody>
            <a:bodyPr lIns="0" tIns="0" rIns="0" bIns="0" rtlCol="0" anchor="t">
              <a:spAutoFit/>
            </a:bodyPr>
            <a:lstStyle/>
            <a:p>
              <a:pPr marL="0" lvl="0" indent="0">
                <a:lnSpc>
                  <a:spcPts val="2880"/>
                </a:lnSpc>
                <a:spcBef>
                  <a:spcPct val="0"/>
                </a:spcBef>
              </a:pPr>
              <a:endParaRPr lang="en-US" sz="1800" dirty="0">
                <a:solidFill>
                  <a:srgbClr val="37456C">
                    <a:alpha val="81961"/>
                  </a:srgbClr>
                </a:solidFill>
                <a:latin typeface="Open Sauce"/>
              </a:endParaRPr>
            </a:p>
          </p:txBody>
        </p:sp>
      </p:grpSp>
      <p:grpSp>
        <p:nvGrpSpPr>
          <p:cNvPr id="13" name="Group 13"/>
          <p:cNvGrpSpPr/>
          <p:nvPr/>
        </p:nvGrpSpPr>
        <p:grpSpPr>
          <a:xfrm>
            <a:off x="16804029" y="900583"/>
            <a:ext cx="582066" cy="582066"/>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17386095" y="0"/>
            <a:ext cx="901905" cy="900583"/>
            <a:chOff x="0" y="0"/>
            <a:chExt cx="1148670" cy="1146986"/>
          </a:xfrm>
        </p:grpSpPr>
        <p:sp>
          <p:nvSpPr>
            <p:cNvPr id="17" name="Freeform 17"/>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sp>
        <p:sp>
          <p:nvSpPr>
            <p:cNvPr id="18" name="TextBox 1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23" name="Rectangle 22">
            <a:extLst>
              <a:ext uri="{FF2B5EF4-FFF2-40B4-BE49-F238E27FC236}">
                <a16:creationId xmlns:a16="http://schemas.microsoft.com/office/drawing/2014/main" id="{1803C63A-D023-4AC3-9DB8-2CDD6A0BE2D4}"/>
              </a:ext>
            </a:extLst>
          </p:cNvPr>
          <p:cNvSpPr/>
          <p:nvPr/>
        </p:nvSpPr>
        <p:spPr>
          <a:xfrm>
            <a:off x="6246375" y="173808"/>
            <a:ext cx="8571578" cy="1107996"/>
          </a:xfrm>
          <a:prstGeom prst="rect">
            <a:avLst/>
          </a:prstGeom>
        </p:spPr>
        <p:txBody>
          <a:bodyPr wrap="none">
            <a:spAutoFit/>
          </a:bodyPr>
          <a:lstStyle/>
          <a:p>
            <a:pPr algn="ctr"/>
            <a:r>
              <a:rPr lang="en-US" sz="6600" u="sng" dirty="0">
                <a:ln w="0"/>
                <a:solidFill>
                  <a:schemeClr val="accent1"/>
                </a:solidFill>
                <a:effectLst>
                  <a:outerShdw blurRad="38100" dist="25400" dir="5400000" algn="ctr" rotWithShape="0">
                    <a:srgbClr val="6E747A">
                      <a:alpha val="43000"/>
                    </a:srgbClr>
                  </a:outerShdw>
                </a:effectLst>
                <a:latin typeface="Sylfaen" panose="010A0502050306030303" pitchFamily="18" charset="0"/>
                <a:cs typeface="Times New Roman" panose="02020603050405020304" pitchFamily="18" charset="0"/>
              </a:rPr>
              <a:t>The Resources we used:</a:t>
            </a:r>
          </a:p>
        </p:txBody>
      </p:sp>
      <p:sp>
        <p:nvSpPr>
          <p:cNvPr id="25" name="Rectangle 24">
            <a:extLst>
              <a:ext uri="{FF2B5EF4-FFF2-40B4-BE49-F238E27FC236}">
                <a16:creationId xmlns:a16="http://schemas.microsoft.com/office/drawing/2014/main" id="{BCC2B020-F197-4939-B009-032E1E3F98FC}"/>
              </a:ext>
            </a:extLst>
          </p:cNvPr>
          <p:cNvSpPr/>
          <p:nvPr/>
        </p:nvSpPr>
        <p:spPr>
          <a:xfrm>
            <a:off x="11720867" y="1668675"/>
            <a:ext cx="3552902" cy="7140416"/>
          </a:xfrm>
          <a:prstGeom prst="rect">
            <a:avLst/>
          </a:prstGeom>
        </p:spPr>
        <p:txBody>
          <a:bodyPr wrap="square">
            <a:spAutoFit/>
          </a:bodyPr>
          <a:lstStyle/>
          <a:p>
            <a:pPr marL="354965" indent="-342900">
              <a:spcBef>
                <a:spcPts val="400"/>
              </a:spcBef>
              <a:buClr>
                <a:srgbClr val="2CA1BE"/>
              </a:buClr>
              <a:buSzPct val="66666"/>
              <a:buFont typeface="Wingdings" panose="05000000000000000000" pitchFamily="2" charset="2"/>
              <a:buChar char="Ø"/>
              <a:tabLst>
                <a:tab pos="268605" algn="l"/>
                <a:tab pos="269240" algn="l"/>
              </a:tabLst>
            </a:pPr>
            <a:r>
              <a:rPr lang="en-US" sz="2400" dirty="0">
                <a:latin typeface="Times New Roman" panose="02020603050405020304" pitchFamily="18" charset="0"/>
                <a:ea typeface="Tahoma" panose="020B0604030504040204" pitchFamily="34" charset="0"/>
                <a:cs typeface="Times New Roman" panose="02020603050405020304" pitchFamily="18" charset="0"/>
              </a:rPr>
              <a:t>LCD Screen</a:t>
            </a:r>
          </a:p>
          <a:p>
            <a:pPr marL="354965" indent="-342900">
              <a:spcBef>
                <a:spcPts val="400"/>
              </a:spcBef>
              <a:buClr>
                <a:srgbClr val="2CA1BE"/>
              </a:buClr>
              <a:buSzPct val="66666"/>
              <a:buFont typeface="Wingdings" panose="05000000000000000000" pitchFamily="2" charset="2"/>
              <a:buChar char="Ø"/>
              <a:tabLst>
                <a:tab pos="268605" algn="l"/>
                <a:tab pos="269240" algn="l"/>
              </a:tabLst>
            </a:pPr>
            <a:endParaRPr lang="en-US" sz="2400" dirty="0">
              <a:latin typeface="Times New Roman" panose="02020603050405020304" pitchFamily="18" charset="0"/>
              <a:ea typeface="Tahoma" panose="020B0604030504040204" pitchFamily="34" charset="0"/>
              <a:cs typeface="Times New Roman" panose="02020603050405020304" pitchFamily="18" charset="0"/>
            </a:endParaRPr>
          </a:p>
          <a:p>
            <a:pPr marL="354965" indent="-342900">
              <a:spcBef>
                <a:spcPts val="400"/>
              </a:spcBef>
              <a:buClr>
                <a:srgbClr val="2CA1BE"/>
              </a:buClr>
              <a:buSzPct val="66666"/>
              <a:buFont typeface="Wingdings" panose="05000000000000000000" pitchFamily="2" charset="2"/>
              <a:buChar char="Ø"/>
              <a:tabLst>
                <a:tab pos="268605" algn="l"/>
                <a:tab pos="269240" algn="l"/>
              </a:tabLst>
            </a:pPr>
            <a:endParaRPr lang="en-US" sz="2400" dirty="0">
              <a:latin typeface="Times New Roman" panose="02020603050405020304" pitchFamily="18" charset="0"/>
              <a:ea typeface="Tahoma" panose="020B0604030504040204" pitchFamily="34" charset="0"/>
              <a:cs typeface="Times New Roman" panose="02020603050405020304" pitchFamily="18" charset="0"/>
            </a:endParaRPr>
          </a:p>
          <a:p>
            <a:pPr marL="354965" indent="-342900">
              <a:spcBef>
                <a:spcPts val="400"/>
              </a:spcBef>
              <a:buClr>
                <a:srgbClr val="2CA1BE"/>
              </a:buClr>
              <a:buSzPct val="66666"/>
              <a:buFont typeface="Wingdings" panose="05000000000000000000" pitchFamily="2" charset="2"/>
              <a:buChar char="Ø"/>
              <a:tabLst>
                <a:tab pos="268605" algn="l"/>
                <a:tab pos="269240" algn="l"/>
              </a:tabLst>
            </a:pPr>
            <a:endParaRPr lang="en-US" sz="2400" dirty="0">
              <a:latin typeface="Times New Roman" panose="02020603050405020304" pitchFamily="18" charset="0"/>
              <a:ea typeface="Tahoma" panose="020B0604030504040204" pitchFamily="34" charset="0"/>
              <a:cs typeface="Times New Roman" panose="02020603050405020304" pitchFamily="18" charset="0"/>
            </a:endParaRPr>
          </a:p>
          <a:p>
            <a:pPr marL="354965" indent="-342900">
              <a:spcBef>
                <a:spcPts val="400"/>
              </a:spcBef>
              <a:buClr>
                <a:srgbClr val="2CA1BE"/>
              </a:buClr>
              <a:buSzPct val="66666"/>
              <a:buFont typeface="Wingdings" panose="05000000000000000000" pitchFamily="2" charset="2"/>
              <a:buChar char="Ø"/>
              <a:tabLst>
                <a:tab pos="268605" algn="l"/>
                <a:tab pos="269240" algn="l"/>
              </a:tabLst>
            </a:pPr>
            <a:r>
              <a:rPr lang="en-US" sz="2400" dirty="0">
                <a:latin typeface="Times New Roman" panose="02020603050405020304" pitchFamily="18" charset="0"/>
                <a:ea typeface="Tahoma" panose="020B0604030504040204" pitchFamily="34" charset="0"/>
                <a:cs typeface="Times New Roman" panose="02020603050405020304" pitchFamily="18" charset="0"/>
              </a:rPr>
              <a:t>Project Board</a:t>
            </a:r>
          </a:p>
          <a:p>
            <a:pPr marL="354965" indent="-342900">
              <a:spcBef>
                <a:spcPts val="400"/>
              </a:spcBef>
              <a:buClr>
                <a:srgbClr val="2CA1BE"/>
              </a:buClr>
              <a:buSzPct val="66666"/>
              <a:buFont typeface="Wingdings" panose="05000000000000000000" pitchFamily="2" charset="2"/>
              <a:buChar char="Ø"/>
              <a:tabLst>
                <a:tab pos="268605" algn="l"/>
                <a:tab pos="269240" algn="l"/>
              </a:tabLst>
            </a:pPr>
            <a:endParaRPr lang="en-US" sz="2400" dirty="0">
              <a:latin typeface="Times New Roman" panose="02020603050405020304" pitchFamily="18" charset="0"/>
              <a:ea typeface="Tahoma" panose="020B0604030504040204" pitchFamily="34" charset="0"/>
              <a:cs typeface="Times New Roman" panose="02020603050405020304" pitchFamily="18" charset="0"/>
            </a:endParaRPr>
          </a:p>
          <a:p>
            <a:pPr marL="354965" indent="-342900">
              <a:spcBef>
                <a:spcPts val="400"/>
              </a:spcBef>
              <a:buClr>
                <a:srgbClr val="2CA1BE"/>
              </a:buClr>
              <a:buSzPct val="66666"/>
              <a:buFont typeface="Wingdings" panose="05000000000000000000" pitchFamily="2" charset="2"/>
              <a:buChar char="Ø"/>
              <a:tabLst>
                <a:tab pos="268605" algn="l"/>
                <a:tab pos="269240" algn="l"/>
              </a:tabLst>
            </a:pPr>
            <a:endParaRPr lang="en-US" sz="2400" dirty="0">
              <a:latin typeface="Times New Roman" panose="02020603050405020304" pitchFamily="18" charset="0"/>
              <a:ea typeface="Tahoma" panose="020B0604030504040204" pitchFamily="34" charset="0"/>
              <a:cs typeface="Times New Roman" panose="02020603050405020304" pitchFamily="18" charset="0"/>
            </a:endParaRPr>
          </a:p>
          <a:p>
            <a:pPr marL="354965" indent="-342900">
              <a:spcBef>
                <a:spcPts val="400"/>
              </a:spcBef>
              <a:buClr>
                <a:srgbClr val="2CA1BE"/>
              </a:buClr>
              <a:buSzPct val="66666"/>
              <a:buFont typeface="Wingdings" panose="05000000000000000000" pitchFamily="2" charset="2"/>
              <a:buChar char="Ø"/>
              <a:tabLst>
                <a:tab pos="268605" algn="l"/>
                <a:tab pos="269240" algn="l"/>
              </a:tabLst>
            </a:pPr>
            <a:endParaRPr lang="en-US" sz="2400" dirty="0">
              <a:latin typeface="Times New Roman" panose="02020603050405020304" pitchFamily="18" charset="0"/>
              <a:ea typeface="Tahoma" panose="020B0604030504040204" pitchFamily="34" charset="0"/>
              <a:cs typeface="Times New Roman" panose="02020603050405020304" pitchFamily="18" charset="0"/>
            </a:endParaRPr>
          </a:p>
          <a:p>
            <a:pPr marL="354965" indent="-342900">
              <a:spcBef>
                <a:spcPts val="400"/>
              </a:spcBef>
              <a:buClr>
                <a:srgbClr val="2CA1BE"/>
              </a:buClr>
              <a:buSzPct val="66666"/>
              <a:buFont typeface="Wingdings" panose="05000000000000000000" pitchFamily="2" charset="2"/>
              <a:buChar char="Ø"/>
              <a:tabLst>
                <a:tab pos="268605" algn="l"/>
                <a:tab pos="269240" algn="l"/>
              </a:tabLst>
            </a:pPr>
            <a:r>
              <a:rPr lang="en-US" sz="2400" dirty="0">
                <a:latin typeface="Times New Roman" panose="02020603050405020304" pitchFamily="18" charset="0"/>
                <a:ea typeface="Tahoma" panose="020B0604030504040204" pitchFamily="34" charset="0"/>
                <a:cs typeface="Times New Roman" panose="02020603050405020304" pitchFamily="18" charset="0"/>
              </a:rPr>
              <a:t>Potentiometer</a:t>
            </a:r>
          </a:p>
          <a:p>
            <a:pPr marL="354965" indent="-342900">
              <a:spcBef>
                <a:spcPts val="400"/>
              </a:spcBef>
              <a:buClr>
                <a:srgbClr val="2CA1BE"/>
              </a:buClr>
              <a:buSzPct val="66666"/>
              <a:buFont typeface="Wingdings" panose="05000000000000000000" pitchFamily="2" charset="2"/>
              <a:buChar char="Ø"/>
              <a:tabLst>
                <a:tab pos="268605" algn="l"/>
                <a:tab pos="269240" algn="l"/>
              </a:tabLst>
            </a:pPr>
            <a:endParaRPr lang="en-US" sz="2400" dirty="0">
              <a:latin typeface="Times New Roman" panose="02020603050405020304" pitchFamily="18" charset="0"/>
              <a:ea typeface="Tahoma" panose="020B0604030504040204" pitchFamily="34" charset="0"/>
              <a:cs typeface="Times New Roman" panose="02020603050405020304" pitchFamily="18" charset="0"/>
            </a:endParaRPr>
          </a:p>
          <a:p>
            <a:pPr marL="354965" indent="-342900">
              <a:spcBef>
                <a:spcPts val="400"/>
              </a:spcBef>
              <a:buClr>
                <a:srgbClr val="2CA1BE"/>
              </a:buClr>
              <a:buSzPct val="66666"/>
              <a:buFont typeface="Wingdings" panose="05000000000000000000" pitchFamily="2" charset="2"/>
              <a:buChar char="Ø"/>
              <a:tabLst>
                <a:tab pos="268605" algn="l"/>
                <a:tab pos="269240" algn="l"/>
              </a:tabLst>
            </a:pPr>
            <a:endParaRPr lang="en-US" sz="2400" dirty="0">
              <a:latin typeface="Times New Roman" panose="02020603050405020304" pitchFamily="18" charset="0"/>
              <a:ea typeface="Tahoma" panose="020B0604030504040204" pitchFamily="34" charset="0"/>
              <a:cs typeface="Times New Roman" panose="02020603050405020304" pitchFamily="18" charset="0"/>
            </a:endParaRPr>
          </a:p>
          <a:p>
            <a:pPr marL="354965" indent="-342900">
              <a:spcBef>
                <a:spcPts val="400"/>
              </a:spcBef>
              <a:buClr>
                <a:srgbClr val="2CA1BE"/>
              </a:buClr>
              <a:buSzPct val="66666"/>
              <a:buFont typeface="Wingdings" panose="05000000000000000000" pitchFamily="2" charset="2"/>
              <a:buChar char="Ø"/>
              <a:tabLst>
                <a:tab pos="268605" algn="l"/>
                <a:tab pos="269240" algn="l"/>
              </a:tabLst>
            </a:pPr>
            <a:endParaRPr lang="en-US" sz="2400" dirty="0">
              <a:latin typeface="Times New Roman" panose="02020603050405020304" pitchFamily="18" charset="0"/>
              <a:ea typeface="Tahoma" panose="020B0604030504040204" pitchFamily="34" charset="0"/>
              <a:cs typeface="Times New Roman" panose="02020603050405020304" pitchFamily="18" charset="0"/>
            </a:endParaRPr>
          </a:p>
          <a:p>
            <a:pPr marL="354965" indent="-342900">
              <a:spcBef>
                <a:spcPts val="400"/>
              </a:spcBef>
              <a:buClr>
                <a:srgbClr val="2CA1BE"/>
              </a:buClr>
              <a:buSzPct val="66666"/>
              <a:buFont typeface="Wingdings" panose="05000000000000000000" pitchFamily="2" charset="2"/>
              <a:buChar char="Ø"/>
              <a:tabLst>
                <a:tab pos="268605" algn="l"/>
                <a:tab pos="269240" algn="l"/>
              </a:tabLst>
            </a:pPr>
            <a:r>
              <a:rPr lang="en-US" sz="2400" dirty="0">
                <a:latin typeface="Times New Roman" panose="02020603050405020304" pitchFamily="18" charset="0"/>
                <a:ea typeface="Tahoma" panose="020B0604030504040204" pitchFamily="34" charset="0"/>
                <a:cs typeface="Times New Roman" panose="02020603050405020304" pitchFamily="18" charset="0"/>
              </a:rPr>
              <a:t>DHT11 Temperature &amp; Humidity Sensor</a:t>
            </a:r>
          </a:p>
          <a:p>
            <a:pPr marL="354965" indent="-342900">
              <a:spcBef>
                <a:spcPts val="400"/>
              </a:spcBef>
              <a:buClr>
                <a:srgbClr val="2CA1BE"/>
              </a:buClr>
              <a:buSzPct val="66666"/>
              <a:buFont typeface="Wingdings" panose="05000000000000000000" pitchFamily="2" charset="2"/>
              <a:buChar char="Ø"/>
              <a:tabLst>
                <a:tab pos="268605" algn="l"/>
                <a:tab pos="269240" algn="l"/>
              </a:tabLst>
            </a:pPr>
            <a:endParaRPr lang="en-US" sz="2400" dirty="0">
              <a:latin typeface="Times New Roman" panose="02020603050405020304" pitchFamily="18" charset="0"/>
              <a:ea typeface="Tahoma" panose="020B0604030504040204" pitchFamily="34" charset="0"/>
              <a:cs typeface="Times New Roman" panose="02020603050405020304" pitchFamily="18" charset="0"/>
            </a:endParaRPr>
          </a:p>
          <a:p>
            <a:pPr marL="354965" indent="-342900">
              <a:spcBef>
                <a:spcPts val="400"/>
              </a:spcBef>
              <a:buClr>
                <a:srgbClr val="2CA1BE"/>
              </a:buClr>
              <a:buSzPct val="66666"/>
              <a:buFont typeface="Wingdings" panose="05000000000000000000" pitchFamily="2" charset="2"/>
              <a:buChar char="Ø"/>
              <a:tabLst>
                <a:tab pos="268605" algn="l"/>
                <a:tab pos="269240" algn="l"/>
              </a:tabLst>
            </a:pPr>
            <a:endParaRPr lang="en-US" sz="2400" dirty="0">
              <a:latin typeface="Times New Roman" panose="02020603050405020304" pitchFamily="18" charset="0"/>
              <a:ea typeface="Tahoma" panose="020B0604030504040204" pitchFamily="34" charset="0"/>
              <a:cs typeface="Times New Roman" panose="02020603050405020304" pitchFamily="18" charset="0"/>
            </a:endParaRPr>
          </a:p>
          <a:p>
            <a:pPr marL="354965" indent="-342900">
              <a:spcBef>
                <a:spcPts val="400"/>
              </a:spcBef>
              <a:buClr>
                <a:srgbClr val="2CA1BE"/>
              </a:buClr>
              <a:buSzPct val="66666"/>
              <a:buFont typeface="Wingdings" panose="05000000000000000000" pitchFamily="2" charset="2"/>
              <a:buChar char="Ø"/>
              <a:tabLst>
                <a:tab pos="268605" algn="l"/>
                <a:tab pos="269240" algn="l"/>
              </a:tabLst>
            </a:pPr>
            <a:r>
              <a:rPr lang="en-US" sz="2400" dirty="0">
                <a:latin typeface="Times New Roman" panose="02020603050405020304" pitchFamily="18" charset="0"/>
                <a:ea typeface="Tahoma" panose="020B0604030504040204" pitchFamily="34" charset="0"/>
                <a:cs typeface="Times New Roman" panose="02020603050405020304" pitchFamily="18" charset="0"/>
              </a:rPr>
              <a:t>Wires</a:t>
            </a:r>
          </a:p>
        </p:txBody>
      </p:sp>
      <p:pic>
        <p:nvPicPr>
          <p:cNvPr id="27" name="Picture 26">
            <a:extLst>
              <a:ext uri="{FF2B5EF4-FFF2-40B4-BE49-F238E27FC236}">
                <a16:creationId xmlns:a16="http://schemas.microsoft.com/office/drawing/2014/main" id="{BACE1375-F055-4127-9AD2-BB70AE6BD9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156154" y="3611255"/>
            <a:ext cx="1723323" cy="1120160"/>
          </a:xfrm>
          <a:prstGeom prst="rect">
            <a:avLst/>
          </a:prstGeom>
        </p:spPr>
      </p:pic>
      <p:pic>
        <p:nvPicPr>
          <p:cNvPr id="29" name="Picture 28">
            <a:extLst>
              <a:ext uri="{FF2B5EF4-FFF2-40B4-BE49-F238E27FC236}">
                <a16:creationId xmlns:a16="http://schemas.microsoft.com/office/drawing/2014/main" id="{0DA6DE53-B6A5-4521-9B4C-70D4FBE56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7242" y="1847332"/>
            <a:ext cx="1145874" cy="1044879"/>
          </a:xfrm>
          <a:prstGeom prst="rect">
            <a:avLst/>
          </a:prstGeom>
        </p:spPr>
      </p:pic>
      <p:pic>
        <p:nvPicPr>
          <p:cNvPr id="31" name="Picture 30">
            <a:extLst>
              <a:ext uri="{FF2B5EF4-FFF2-40B4-BE49-F238E27FC236}">
                <a16:creationId xmlns:a16="http://schemas.microsoft.com/office/drawing/2014/main" id="{C1E17E15-F960-44EA-986D-3C19E3D033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48813" y="1869191"/>
            <a:ext cx="1589438" cy="1192078"/>
          </a:xfrm>
          <a:prstGeom prst="rect">
            <a:avLst/>
          </a:prstGeom>
        </p:spPr>
      </p:pic>
      <p:pic>
        <p:nvPicPr>
          <p:cNvPr id="33" name="Picture 32">
            <a:extLst>
              <a:ext uri="{FF2B5EF4-FFF2-40B4-BE49-F238E27FC236}">
                <a16:creationId xmlns:a16="http://schemas.microsoft.com/office/drawing/2014/main" id="{AE97B7FB-63F6-4051-B596-67FB7BF07E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471508" y="5187463"/>
            <a:ext cx="969003" cy="1037830"/>
          </a:xfrm>
          <a:prstGeom prst="rect">
            <a:avLst/>
          </a:prstGeom>
        </p:spPr>
      </p:pic>
      <p:pic>
        <p:nvPicPr>
          <p:cNvPr id="35" name="Picture 34">
            <a:extLst>
              <a:ext uri="{FF2B5EF4-FFF2-40B4-BE49-F238E27FC236}">
                <a16:creationId xmlns:a16="http://schemas.microsoft.com/office/drawing/2014/main" id="{80644CCD-40B8-49EA-AEF8-AB4F4674D8B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35234" y="3819184"/>
            <a:ext cx="935635" cy="793967"/>
          </a:xfrm>
          <a:prstGeom prst="rect">
            <a:avLst/>
          </a:prstGeom>
        </p:spPr>
      </p:pic>
      <p:pic>
        <p:nvPicPr>
          <p:cNvPr id="37" name="Picture 36">
            <a:extLst>
              <a:ext uri="{FF2B5EF4-FFF2-40B4-BE49-F238E27FC236}">
                <a16:creationId xmlns:a16="http://schemas.microsoft.com/office/drawing/2014/main" id="{71B0E556-2F41-4EBC-AB8C-6E9F514B019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76294" y="5289658"/>
            <a:ext cx="935635" cy="935635"/>
          </a:xfrm>
          <a:prstGeom prst="rect">
            <a:avLst/>
          </a:prstGeom>
        </p:spPr>
      </p:pic>
      <p:sp>
        <p:nvSpPr>
          <p:cNvPr id="30" name="Content Placeholder 2">
            <a:extLst>
              <a:ext uri="{FF2B5EF4-FFF2-40B4-BE49-F238E27FC236}">
                <a16:creationId xmlns:a16="http://schemas.microsoft.com/office/drawing/2014/main" id="{91844749-47B8-4214-A0D9-81FBBFE913C5}"/>
              </a:ext>
            </a:extLst>
          </p:cNvPr>
          <p:cNvSpPr txBox="1">
            <a:spLocks/>
          </p:cNvSpPr>
          <p:nvPr/>
        </p:nvSpPr>
        <p:spPr>
          <a:xfrm>
            <a:off x="5667353" y="1624339"/>
            <a:ext cx="4042251" cy="821224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54965">
              <a:spcBef>
                <a:spcPts val="495"/>
              </a:spcBef>
              <a:buClr>
                <a:srgbClr val="2CA1BE"/>
              </a:buClr>
              <a:buSzPct val="66666"/>
              <a:buFont typeface="Wingdings" panose="05000000000000000000" pitchFamily="2" charset="2"/>
              <a:buChar char="Ø"/>
              <a:tabLst>
                <a:tab pos="268605" algn="l"/>
                <a:tab pos="269240" algn="l"/>
              </a:tabLst>
            </a:pPr>
            <a:r>
              <a:rPr lang="en-US" sz="2400" dirty="0">
                <a:latin typeface="Times New Roman" panose="02020603050405020304" pitchFamily="18" charset="0"/>
                <a:ea typeface="Tahoma" panose="020B0604030504040204" pitchFamily="34" charset="0"/>
                <a:cs typeface="Times New Roman" panose="02020603050405020304" pitchFamily="18" charset="0"/>
              </a:rPr>
              <a:t>Arduino Nano</a:t>
            </a:r>
            <a:r>
              <a:rPr lang="en-US" sz="2400" spc="-5" dirty="0">
                <a:latin typeface="Times New Roman" panose="02020603050405020304" pitchFamily="18" charset="0"/>
                <a:ea typeface="Tahoma" panose="020B0604030504040204" pitchFamily="34" charset="0"/>
                <a:cs typeface="Times New Roman" panose="02020603050405020304" pitchFamily="18" charset="0"/>
              </a:rPr>
              <a:t> </a:t>
            </a:r>
          </a:p>
          <a:p>
            <a:pPr marL="1040765" lvl="1" indent="-571500">
              <a:spcBef>
                <a:spcPts val="495"/>
              </a:spcBef>
              <a:buClr>
                <a:srgbClr val="2CA1BE"/>
              </a:buClr>
              <a:buSzPct val="66666"/>
              <a:buFont typeface="Wingdings" panose="05000000000000000000" pitchFamily="2" charset="2"/>
              <a:buChar char="Ø"/>
              <a:tabLst>
                <a:tab pos="268605" algn="l"/>
                <a:tab pos="269240" algn="l"/>
              </a:tabLst>
            </a:pPr>
            <a:endParaRPr lang="en-US" sz="4000" dirty="0">
              <a:latin typeface="Times New Roman" panose="02020603050405020304" pitchFamily="18" charset="0"/>
              <a:ea typeface="Tahoma" panose="020B0604030504040204" pitchFamily="34" charset="0"/>
              <a:cs typeface="Times New Roman" panose="02020603050405020304" pitchFamily="18" charset="0"/>
            </a:endParaRPr>
          </a:p>
          <a:p>
            <a:pPr marL="1040765" lvl="1" indent="-571500">
              <a:spcBef>
                <a:spcPts val="495"/>
              </a:spcBef>
              <a:buClr>
                <a:srgbClr val="2CA1BE"/>
              </a:buClr>
              <a:buSzPct val="66666"/>
              <a:buFont typeface="Wingdings" panose="05000000000000000000" pitchFamily="2" charset="2"/>
              <a:buChar char="Ø"/>
              <a:tabLst>
                <a:tab pos="268605" algn="l"/>
                <a:tab pos="269240" algn="l"/>
              </a:tabLst>
            </a:pPr>
            <a:endParaRPr lang="en-US" sz="4000" dirty="0">
              <a:latin typeface="Times New Roman" panose="02020603050405020304" pitchFamily="18" charset="0"/>
              <a:ea typeface="Tahoma" panose="020B0604030504040204" pitchFamily="34" charset="0"/>
              <a:cs typeface="Times New Roman" panose="02020603050405020304" pitchFamily="18" charset="0"/>
            </a:endParaRPr>
          </a:p>
          <a:p>
            <a:pPr marL="354965">
              <a:spcBef>
                <a:spcPts val="395"/>
              </a:spcBef>
              <a:buClr>
                <a:srgbClr val="2CA1BE"/>
              </a:buClr>
              <a:buSzPct val="66666"/>
              <a:buFont typeface="Wingdings" panose="05000000000000000000" pitchFamily="2" charset="2"/>
              <a:buChar char="Ø"/>
              <a:tabLst>
                <a:tab pos="268605" algn="l"/>
                <a:tab pos="269240" algn="l"/>
              </a:tabLst>
            </a:pPr>
            <a:r>
              <a:rPr lang="en-US" sz="2400" dirty="0">
                <a:latin typeface="Times New Roman" panose="02020603050405020304" pitchFamily="18" charset="0"/>
                <a:ea typeface="Tahoma" panose="020B0604030504040204" pitchFamily="34" charset="0"/>
                <a:cs typeface="Times New Roman" panose="02020603050405020304" pitchFamily="18" charset="0"/>
              </a:rPr>
              <a:t>MQ-135 Gas Sensor</a:t>
            </a:r>
          </a:p>
          <a:p>
            <a:pPr marL="583565" indent="-571500">
              <a:spcBef>
                <a:spcPts val="400"/>
              </a:spcBef>
              <a:buClr>
                <a:srgbClr val="2CA1BE"/>
              </a:buClr>
              <a:buSzPct val="66666"/>
              <a:buFont typeface="Wingdings" panose="05000000000000000000" pitchFamily="2" charset="2"/>
              <a:buChar char="Ø"/>
              <a:tabLst>
                <a:tab pos="268605" algn="l"/>
                <a:tab pos="269240" algn="l"/>
              </a:tabLst>
            </a:pPr>
            <a:endParaRPr lang="en-US" sz="4000" dirty="0">
              <a:latin typeface="Times New Roman" panose="02020603050405020304" pitchFamily="18" charset="0"/>
              <a:ea typeface="Tahoma" panose="020B0604030504040204" pitchFamily="34" charset="0"/>
              <a:cs typeface="Times New Roman" panose="02020603050405020304" pitchFamily="18" charset="0"/>
            </a:endParaRPr>
          </a:p>
          <a:p>
            <a:pPr marL="583565" indent="-571500">
              <a:spcBef>
                <a:spcPts val="400"/>
              </a:spcBef>
              <a:buClr>
                <a:srgbClr val="2CA1BE"/>
              </a:buClr>
              <a:buSzPct val="66666"/>
              <a:buFont typeface="Wingdings" panose="05000000000000000000" pitchFamily="2" charset="2"/>
              <a:buChar char="Ø"/>
              <a:tabLst>
                <a:tab pos="268605" algn="l"/>
                <a:tab pos="269240" algn="l"/>
              </a:tabLst>
            </a:pPr>
            <a:endParaRPr lang="en-US" sz="4000" dirty="0">
              <a:latin typeface="Times New Roman" panose="02020603050405020304" pitchFamily="18" charset="0"/>
              <a:ea typeface="Tahoma" panose="020B0604030504040204" pitchFamily="34" charset="0"/>
              <a:cs typeface="Times New Roman" panose="02020603050405020304" pitchFamily="18" charset="0"/>
            </a:endParaRPr>
          </a:p>
          <a:p>
            <a:pPr marL="354965">
              <a:spcBef>
                <a:spcPts val="400"/>
              </a:spcBef>
              <a:buClr>
                <a:srgbClr val="2CA1BE"/>
              </a:buClr>
              <a:buSzPct val="66666"/>
              <a:buFont typeface="Wingdings" panose="05000000000000000000" pitchFamily="2" charset="2"/>
              <a:buChar char="Ø"/>
              <a:tabLst>
                <a:tab pos="268605" algn="l"/>
                <a:tab pos="269240" algn="l"/>
              </a:tabLst>
            </a:pPr>
            <a:r>
              <a:rPr lang="en-US" sz="2400" dirty="0">
                <a:latin typeface="Times New Roman" panose="02020603050405020304" pitchFamily="18" charset="0"/>
                <a:ea typeface="Tahoma" panose="020B0604030504040204" pitchFamily="34" charset="0"/>
                <a:cs typeface="Times New Roman" panose="02020603050405020304" pitchFamily="18" charset="0"/>
              </a:rPr>
              <a:t>Buzzer</a:t>
            </a:r>
          </a:p>
          <a:p>
            <a:pPr marL="354965">
              <a:spcBef>
                <a:spcPts val="400"/>
              </a:spcBef>
              <a:buClr>
                <a:srgbClr val="2CA1BE"/>
              </a:buClr>
              <a:buSzPct val="66666"/>
              <a:buFont typeface="Wingdings" panose="05000000000000000000" pitchFamily="2" charset="2"/>
              <a:buChar char="Ø"/>
              <a:tabLst>
                <a:tab pos="268605" algn="l"/>
                <a:tab pos="269240" algn="l"/>
              </a:tabLst>
            </a:pPr>
            <a:endParaRPr lang="en-US" sz="2400" dirty="0">
              <a:latin typeface="Times New Roman" panose="02020603050405020304" pitchFamily="18" charset="0"/>
              <a:ea typeface="Tahoma" panose="020B0604030504040204" pitchFamily="34" charset="0"/>
              <a:cs typeface="Times New Roman" panose="02020603050405020304" pitchFamily="18" charset="0"/>
            </a:endParaRPr>
          </a:p>
          <a:p>
            <a:pPr marL="583565" indent="-571500">
              <a:spcBef>
                <a:spcPts val="400"/>
              </a:spcBef>
              <a:buClr>
                <a:srgbClr val="2CA1BE"/>
              </a:buClr>
              <a:buSzPct val="66666"/>
              <a:buFont typeface="Wingdings" panose="05000000000000000000" pitchFamily="2" charset="2"/>
              <a:buChar char="Ø"/>
              <a:tabLst>
                <a:tab pos="268605" algn="l"/>
                <a:tab pos="269240" algn="l"/>
              </a:tabLst>
            </a:pPr>
            <a:endParaRPr lang="en-US" sz="4000" dirty="0">
              <a:latin typeface="Times New Roman" panose="02020603050405020304" pitchFamily="18" charset="0"/>
              <a:ea typeface="Tahoma" panose="020B0604030504040204" pitchFamily="34" charset="0"/>
              <a:cs typeface="Times New Roman" panose="02020603050405020304" pitchFamily="18" charset="0"/>
            </a:endParaRPr>
          </a:p>
          <a:p>
            <a:pPr marL="354965">
              <a:spcBef>
                <a:spcPts val="400"/>
              </a:spcBef>
              <a:buClr>
                <a:srgbClr val="2CA1BE"/>
              </a:buClr>
              <a:buSzPct val="66666"/>
              <a:buFont typeface="Wingdings" panose="05000000000000000000" pitchFamily="2" charset="2"/>
              <a:buChar char="Ø"/>
              <a:tabLst>
                <a:tab pos="268605" algn="l"/>
                <a:tab pos="269240" algn="l"/>
              </a:tabLst>
            </a:pPr>
            <a:r>
              <a:rPr lang="en-US" sz="2400" dirty="0">
                <a:latin typeface="Times New Roman" panose="02020603050405020304" pitchFamily="18" charset="0"/>
                <a:ea typeface="Tahoma" panose="020B0604030504040204" pitchFamily="34" charset="0"/>
                <a:cs typeface="Times New Roman" panose="02020603050405020304" pitchFamily="18" charset="0"/>
              </a:rPr>
              <a:t>MQ-2 Gas Sensor </a:t>
            </a:r>
          </a:p>
          <a:p>
            <a:pPr marL="354965">
              <a:spcBef>
                <a:spcPts val="400"/>
              </a:spcBef>
              <a:buClr>
                <a:srgbClr val="2CA1BE"/>
              </a:buClr>
              <a:buSzPct val="66666"/>
              <a:buFont typeface="Wingdings" panose="05000000000000000000" pitchFamily="2" charset="2"/>
              <a:buChar char="Ø"/>
              <a:tabLst>
                <a:tab pos="268605" algn="l"/>
                <a:tab pos="269240" algn="l"/>
              </a:tabLst>
            </a:pPr>
            <a:endParaRPr lang="en-US" sz="2400" dirty="0">
              <a:latin typeface="Times New Roman" panose="02020603050405020304" pitchFamily="18" charset="0"/>
              <a:ea typeface="Tahoma" panose="020B0604030504040204" pitchFamily="34" charset="0"/>
              <a:cs typeface="Times New Roman" panose="02020603050405020304" pitchFamily="18" charset="0"/>
            </a:endParaRPr>
          </a:p>
          <a:p>
            <a:pPr marL="354965">
              <a:spcBef>
                <a:spcPts val="400"/>
              </a:spcBef>
              <a:buClr>
                <a:srgbClr val="2CA1BE"/>
              </a:buClr>
              <a:buSzPct val="66666"/>
              <a:buFont typeface="Wingdings" panose="05000000000000000000" pitchFamily="2" charset="2"/>
              <a:buChar char="Ø"/>
              <a:tabLst>
                <a:tab pos="268605" algn="l"/>
                <a:tab pos="269240" algn="l"/>
              </a:tabLst>
            </a:pPr>
            <a:endParaRPr lang="en-US" sz="2400" dirty="0">
              <a:latin typeface="Times New Roman" panose="02020603050405020304" pitchFamily="18" charset="0"/>
              <a:ea typeface="Tahoma" panose="020B0604030504040204" pitchFamily="34" charset="0"/>
              <a:cs typeface="Times New Roman" panose="02020603050405020304" pitchFamily="18" charset="0"/>
            </a:endParaRPr>
          </a:p>
          <a:p>
            <a:pPr marL="354965">
              <a:spcBef>
                <a:spcPts val="400"/>
              </a:spcBef>
              <a:buClr>
                <a:srgbClr val="2CA1BE"/>
              </a:buClr>
              <a:buSzPct val="66666"/>
              <a:buFont typeface="Wingdings" panose="05000000000000000000" pitchFamily="2" charset="2"/>
              <a:buChar char="Ø"/>
              <a:tabLst>
                <a:tab pos="268605" algn="l"/>
                <a:tab pos="269240" algn="l"/>
              </a:tabLst>
            </a:pPr>
            <a:endParaRPr lang="en-US" sz="2400" dirty="0">
              <a:latin typeface="Times New Roman" panose="02020603050405020304" pitchFamily="18" charset="0"/>
              <a:ea typeface="Tahoma" panose="020B0604030504040204" pitchFamily="34" charset="0"/>
              <a:cs typeface="Times New Roman" panose="02020603050405020304" pitchFamily="18" charset="0"/>
            </a:endParaRPr>
          </a:p>
          <a:p>
            <a:pPr marL="354965">
              <a:spcBef>
                <a:spcPts val="400"/>
              </a:spcBef>
              <a:buClr>
                <a:srgbClr val="2CA1BE"/>
              </a:buClr>
              <a:buSzPct val="66666"/>
              <a:buFont typeface="Wingdings" panose="05000000000000000000" pitchFamily="2" charset="2"/>
              <a:buChar char="Ø"/>
              <a:tabLst>
                <a:tab pos="268605" algn="l"/>
                <a:tab pos="269240" algn="l"/>
              </a:tabLst>
            </a:pPr>
            <a:r>
              <a:rPr lang="en-US" sz="2400" dirty="0">
                <a:latin typeface="Times New Roman" panose="02020603050405020304" pitchFamily="18" charset="0"/>
                <a:ea typeface="Tahoma" panose="020B0604030504040204" pitchFamily="34" charset="0"/>
                <a:cs typeface="Times New Roman" panose="02020603050405020304" pitchFamily="18" charset="0"/>
              </a:rPr>
              <a:t>MQ-5 Gas Sensor</a:t>
            </a:r>
          </a:p>
          <a:p>
            <a:pPr marL="354965">
              <a:spcBef>
                <a:spcPts val="400"/>
              </a:spcBef>
              <a:buClr>
                <a:srgbClr val="2CA1BE"/>
              </a:buClr>
              <a:buSzPct val="66666"/>
              <a:buFont typeface="Wingdings" panose="05000000000000000000" pitchFamily="2" charset="2"/>
              <a:buChar char="Ø"/>
              <a:tabLst>
                <a:tab pos="268605" algn="l"/>
                <a:tab pos="269240" algn="l"/>
              </a:tabLst>
            </a:pPr>
            <a:endParaRPr lang="en-US" sz="2400" dirty="0">
              <a:latin typeface="Times New Roman" panose="02020603050405020304" pitchFamily="18" charset="0"/>
              <a:ea typeface="Tahoma" panose="020B0604030504040204" pitchFamily="34" charset="0"/>
              <a:cs typeface="Times New Roman" panose="02020603050405020304" pitchFamily="18" charset="0"/>
            </a:endParaRPr>
          </a:p>
          <a:p>
            <a:pPr marL="354965">
              <a:spcBef>
                <a:spcPts val="400"/>
              </a:spcBef>
              <a:buClr>
                <a:srgbClr val="2CA1BE"/>
              </a:buClr>
              <a:buSzPct val="66666"/>
              <a:buFont typeface="Wingdings" panose="05000000000000000000" pitchFamily="2" charset="2"/>
              <a:buChar char="Ø"/>
              <a:tabLst>
                <a:tab pos="268605" algn="l"/>
                <a:tab pos="269240" algn="l"/>
              </a:tabLst>
            </a:pPr>
            <a:endParaRPr lang="en-US" sz="2400" dirty="0">
              <a:latin typeface="Times New Roman" panose="02020603050405020304" pitchFamily="18" charset="0"/>
              <a:ea typeface="Tahoma" panose="020B0604030504040204" pitchFamily="34" charset="0"/>
              <a:cs typeface="Times New Roman" panose="02020603050405020304" pitchFamily="18" charset="0"/>
            </a:endParaRPr>
          </a:p>
          <a:p>
            <a:pPr marL="12065" indent="0">
              <a:spcBef>
                <a:spcPts val="400"/>
              </a:spcBef>
              <a:buClr>
                <a:srgbClr val="2CA1BE"/>
              </a:buClr>
              <a:buSzPct val="66666"/>
              <a:buNone/>
              <a:tabLst>
                <a:tab pos="268605" algn="l"/>
                <a:tab pos="269240" algn="l"/>
              </a:tabLst>
            </a:pPr>
            <a:endParaRPr lang="en-US" sz="2400"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CE268536-90CC-4A0E-BAA6-457EB69B7C3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56939" y="6567828"/>
            <a:ext cx="1154990" cy="1154990"/>
          </a:xfrm>
          <a:prstGeom prst="rect">
            <a:avLst/>
          </a:prstGeom>
        </p:spPr>
      </p:pic>
      <p:pic>
        <p:nvPicPr>
          <p:cNvPr id="12" name="Picture 11">
            <a:extLst>
              <a:ext uri="{FF2B5EF4-FFF2-40B4-BE49-F238E27FC236}">
                <a16:creationId xmlns:a16="http://schemas.microsoft.com/office/drawing/2014/main" id="{D565DE9E-C6C9-46FA-A077-A06B4F15194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44000" y="8098995"/>
            <a:ext cx="1756921" cy="1756921"/>
          </a:xfrm>
          <a:prstGeom prst="rect">
            <a:avLst/>
          </a:prstGeom>
        </p:spPr>
      </p:pic>
      <p:pic>
        <p:nvPicPr>
          <p:cNvPr id="20" name="Picture 19">
            <a:extLst>
              <a:ext uri="{FF2B5EF4-FFF2-40B4-BE49-F238E27FC236}">
                <a16:creationId xmlns:a16="http://schemas.microsoft.com/office/drawing/2014/main" id="{6F7049F8-BD14-4FE2-8313-4D65A8435AA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691749" y="7066169"/>
            <a:ext cx="847446" cy="847446"/>
          </a:xfrm>
          <a:prstGeom prst="rect">
            <a:avLst/>
          </a:prstGeom>
        </p:spPr>
      </p:pic>
      <p:pic>
        <p:nvPicPr>
          <p:cNvPr id="1026" name="Picture 2" descr="Male-Female Jumper Wires">
            <a:extLst>
              <a:ext uri="{FF2B5EF4-FFF2-40B4-BE49-F238E27FC236}">
                <a16:creationId xmlns:a16="http://schemas.microsoft.com/office/drawing/2014/main" id="{B6DF9F0A-B79A-4BAA-8D72-6FE462E7E53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641168" y="8390394"/>
            <a:ext cx="1174122" cy="11741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1000"/>
                                        <p:tgtEl>
                                          <p:spTgt spid="30">
                                            <p:txEl>
                                              <p:pRg st="0" end="0"/>
                                            </p:txEl>
                                          </p:spTgt>
                                        </p:tgtEl>
                                      </p:cBhvr>
                                    </p:animEffect>
                                    <p:anim calcmode="lin" valueType="num">
                                      <p:cBhvr>
                                        <p:cTn id="8" dur="10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0">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0">
                                            <p:txEl>
                                              <p:pRg st="3" end="3"/>
                                            </p:txEl>
                                          </p:spTgt>
                                        </p:tgtEl>
                                        <p:attrNameLst>
                                          <p:attrName>style.visibility</p:attrName>
                                        </p:attrNameLst>
                                      </p:cBhvr>
                                      <p:to>
                                        <p:strVal val="visible"/>
                                      </p:to>
                                    </p:set>
                                    <p:animEffect transition="in" filter="fade">
                                      <p:cBhvr>
                                        <p:cTn id="19" dur="1000"/>
                                        <p:tgtEl>
                                          <p:spTgt spid="30">
                                            <p:txEl>
                                              <p:pRg st="3" end="3"/>
                                            </p:txEl>
                                          </p:spTgt>
                                        </p:tgtEl>
                                      </p:cBhvr>
                                    </p:animEffect>
                                    <p:anim calcmode="lin" valueType="num">
                                      <p:cBhvr>
                                        <p:cTn id="20" dur="1000" fill="hold"/>
                                        <p:tgtEl>
                                          <p:spTgt spid="30">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0">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1000"/>
                                        <p:tgtEl>
                                          <p:spTgt spid="35"/>
                                        </p:tgtEl>
                                      </p:cBhvr>
                                    </p:animEffect>
                                    <p:anim calcmode="lin" valueType="num">
                                      <p:cBhvr>
                                        <p:cTn id="25" dur="1000" fill="hold"/>
                                        <p:tgtEl>
                                          <p:spTgt spid="35"/>
                                        </p:tgtEl>
                                        <p:attrNameLst>
                                          <p:attrName>ppt_x</p:attrName>
                                        </p:attrNameLst>
                                      </p:cBhvr>
                                      <p:tavLst>
                                        <p:tav tm="0">
                                          <p:val>
                                            <p:strVal val="#ppt_x"/>
                                          </p:val>
                                        </p:tav>
                                        <p:tav tm="100000">
                                          <p:val>
                                            <p:strVal val="#ppt_x"/>
                                          </p:val>
                                        </p:tav>
                                      </p:tavLst>
                                    </p:anim>
                                    <p:anim calcmode="lin" valueType="num">
                                      <p:cBhvr>
                                        <p:cTn id="26"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0">
                                            <p:txEl>
                                              <p:pRg st="6" end="6"/>
                                            </p:txEl>
                                          </p:spTgt>
                                        </p:tgtEl>
                                        <p:attrNameLst>
                                          <p:attrName>style.visibility</p:attrName>
                                        </p:attrNameLst>
                                      </p:cBhvr>
                                      <p:to>
                                        <p:strVal val="visible"/>
                                      </p:to>
                                    </p:set>
                                    <p:animEffect transition="in" filter="fade">
                                      <p:cBhvr>
                                        <p:cTn id="31" dur="1000"/>
                                        <p:tgtEl>
                                          <p:spTgt spid="30">
                                            <p:txEl>
                                              <p:pRg st="6" end="6"/>
                                            </p:txEl>
                                          </p:spTgt>
                                        </p:tgtEl>
                                      </p:cBhvr>
                                    </p:animEffect>
                                    <p:anim calcmode="lin" valueType="num">
                                      <p:cBhvr>
                                        <p:cTn id="32" dur="1000" fill="hold"/>
                                        <p:tgtEl>
                                          <p:spTgt spid="30">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30">
                                            <p:txEl>
                                              <p:pRg st="6" end="6"/>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1000"/>
                                        <p:tgtEl>
                                          <p:spTgt spid="37"/>
                                        </p:tgtEl>
                                      </p:cBhvr>
                                    </p:animEffect>
                                    <p:anim calcmode="lin" valueType="num">
                                      <p:cBhvr>
                                        <p:cTn id="37" dur="1000" fill="hold"/>
                                        <p:tgtEl>
                                          <p:spTgt spid="37"/>
                                        </p:tgtEl>
                                        <p:attrNameLst>
                                          <p:attrName>ppt_x</p:attrName>
                                        </p:attrNameLst>
                                      </p:cBhvr>
                                      <p:tavLst>
                                        <p:tav tm="0">
                                          <p:val>
                                            <p:strVal val="#ppt_x"/>
                                          </p:val>
                                        </p:tav>
                                        <p:tav tm="100000">
                                          <p:val>
                                            <p:strVal val="#ppt_x"/>
                                          </p:val>
                                        </p:tav>
                                      </p:tavLst>
                                    </p:anim>
                                    <p:anim calcmode="lin" valueType="num">
                                      <p:cBhvr>
                                        <p:cTn id="38"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0">
                                            <p:txEl>
                                              <p:pRg st="9" end="9"/>
                                            </p:txEl>
                                          </p:spTgt>
                                        </p:tgtEl>
                                        <p:attrNameLst>
                                          <p:attrName>style.visibility</p:attrName>
                                        </p:attrNameLst>
                                      </p:cBhvr>
                                      <p:to>
                                        <p:strVal val="visible"/>
                                      </p:to>
                                    </p:set>
                                    <p:animEffect transition="in" filter="fade">
                                      <p:cBhvr>
                                        <p:cTn id="43" dur="1000"/>
                                        <p:tgtEl>
                                          <p:spTgt spid="30">
                                            <p:txEl>
                                              <p:pRg st="9" end="9"/>
                                            </p:txEl>
                                          </p:spTgt>
                                        </p:tgtEl>
                                      </p:cBhvr>
                                    </p:animEffect>
                                    <p:anim calcmode="lin" valueType="num">
                                      <p:cBhvr>
                                        <p:cTn id="44" dur="1000" fill="hold"/>
                                        <p:tgtEl>
                                          <p:spTgt spid="30">
                                            <p:txEl>
                                              <p:pRg st="9" end="9"/>
                                            </p:txEl>
                                          </p:spTgt>
                                        </p:tgtEl>
                                        <p:attrNameLst>
                                          <p:attrName>ppt_x</p:attrName>
                                        </p:attrNameLst>
                                      </p:cBhvr>
                                      <p:tavLst>
                                        <p:tav tm="0">
                                          <p:val>
                                            <p:strVal val="#ppt_x"/>
                                          </p:val>
                                        </p:tav>
                                        <p:tav tm="100000">
                                          <p:val>
                                            <p:strVal val="#ppt_x"/>
                                          </p:val>
                                        </p:tav>
                                      </p:tavLst>
                                    </p:anim>
                                    <p:anim calcmode="lin" valueType="num">
                                      <p:cBhvr>
                                        <p:cTn id="45" dur="1000" fill="hold"/>
                                        <p:tgtEl>
                                          <p:spTgt spid="30">
                                            <p:txEl>
                                              <p:pRg st="9" end="9"/>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1000"/>
                                        <p:tgtEl>
                                          <p:spTgt spid="10"/>
                                        </p:tgtEl>
                                      </p:cBhvr>
                                    </p:animEffect>
                                    <p:anim calcmode="lin" valueType="num">
                                      <p:cBhvr>
                                        <p:cTn id="49" dur="1000" fill="hold"/>
                                        <p:tgtEl>
                                          <p:spTgt spid="10"/>
                                        </p:tgtEl>
                                        <p:attrNameLst>
                                          <p:attrName>ppt_x</p:attrName>
                                        </p:attrNameLst>
                                      </p:cBhvr>
                                      <p:tavLst>
                                        <p:tav tm="0">
                                          <p:val>
                                            <p:strVal val="#ppt_x"/>
                                          </p:val>
                                        </p:tav>
                                        <p:tav tm="100000">
                                          <p:val>
                                            <p:strVal val="#ppt_x"/>
                                          </p:val>
                                        </p:tav>
                                      </p:tavLst>
                                    </p:anim>
                                    <p:anim calcmode="lin" valueType="num">
                                      <p:cBhvr>
                                        <p:cTn id="5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30">
                                            <p:txEl>
                                              <p:pRg st="13" end="13"/>
                                            </p:txEl>
                                          </p:spTgt>
                                        </p:tgtEl>
                                        <p:attrNameLst>
                                          <p:attrName>style.visibility</p:attrName>
                                        </p:attrNameLst>
                                      </p:cBhvr>
                                      <p:to>
                                        <p:strVal val="visible"/>
                                      </p:to>
                                    </p:set>
                                    <p:animEffect transition="in" filter="fade">
                                      <p:cBhvr>
                                        <p:cTn id="55" dur="1000"/>
                                        <p:tgtEl>
                                          <p:spTgt spid="30">
                                            <p:txEl>
                                              <p:pRg st="13" end="13"/>
                                            </p:txEl>
                                          </p:spTgt>
                                        </p:tgtEl>
                                      </p:cBhvr>
                                    </p:animEffect>
                                    <p:anim calcmode="lin" valueType="num">
                                      <p:cBhvr>
                                        <p:cTn id="56" dur="1000" fill="hold"/>
                                        <p:tgtEl>
                                          <p:spTgt spid="30">
                                            <p:txEl>
                                              <p:pRg st="13" end="13"/>
                                            </p:txEl>
                                          </p:spTgt>
                                        </p:tgtEl>
                                        <p:attrNameLst>
                                          <p:attrName>ppt_x</p:attrName>
                                        </p:attrNameLst>
                                      </p:cBhvr>
                                      <p:tavLst>
                                        <p:tav tm="0">
                                          <p:val>
                                            <p:strVal val="#ppt_x"/>
                                          </p:val>
                                        </p:tav>
                                        <p:tav tm="100000">
                                          <p:val>
                                            <p:strVal val="#ppt_x"/>
                                          </p:val>
                                        </p:tav>
                                      </p:tavLst>
                                    </p:anim>
                                    <p:anim calcmode="lin" valueType="num">
                                      <p:cBhvr>
                                        <p:cTn id="57" dur="1000" fill="hold"/>
                                        <p:tgtEl>
                                          <p:spTgt spid="30">
                                            <p:txEl>
                                              <p:pRg st="13" end="13"/>
                                            </p:txEl>
                                          </p:spTgt>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fade">
                                      <p:cBhvr>
                                        <p:cTn id="60" dur="1000"/>
                                        <p:tgtEl>
                                          <p:spTgt spid="12"/>
                                        </p:tgtEl>
                                      </p:cBhvr>
                                    </p:animEffect>
                                    <p:anim calcmode="lin" valueType="num">
                                      <p:cBhvr>
                                        <p:cTn id="61" dur="1000" fill="hold"/>
                                        <p:tgtEl>
                                          <p:spTgt spid="12"/>
                                        </p:tgtEl>
                                        <p:attrNameLst>
                                          <p:attrName>ppt_x</p:attrName>
                                        </p:attrNameLst>
                                      </p:cBhvr>
                                      <p:tavLst>
                                        <p:tav tm="0">
                                          <p:val>
                                            <p:strVal val="#ppt_x"/>
                                          </p:val>
                                        </p:tav>
                                        <p:tav tm="100000">
                                          <p:val>
                                            <p:strVal val="#ppt_x"/>
                                          </p:val>
                                        </p:tav>
                                      </p:tavLst>
                                    </p:anim>
                                    <p:anim calcmode="lin" valueType="num">
                                      <p:cBhvr>
                                        <p:cTn id="6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25">
                                            <p:txEl>
                                              <p:pRg st="0" end="0"/>
                                            </p:txEl>
                                          </p:spTgt>
                                        </p:tgtEl>
                                        <p:attrNameLst>
                                          <p:attrName>style.visibility</p:attrName>
                                        </p:attrNameLst>
                                      </p:cBhvr>
                                      <p:to>
                                        <p:strVal val="visible"/>
                                      </p:to>
                                    </p:set>
                                    <p:animEffect transition="in" filter="fade">
                                      <p:cBhvr>
                                        <p:cTn id="67" dur="1000"/>
                                        <p:tgtEl>
                                          <p:spTgt spid="25">
                                            <p:txEl>
                                              <p:pRg st="0" end="0"/>
                                            </p:txEl>
                                          </p:spTgt>
                                        </p:tgtEl>
                                      </p:cBhvr>
                                    </p:animEffect>
                                    <p:anim calcmode="lin" valueType="num">
                                      <p:cBhvr>
                                        <p:cTn id="68" dur="10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69" dur="1000" fill="hold"/>
                                        <p:tgtEl>
                                          <p:spTgt spid="25">
                                            <p:txEl>
                                              <p:pRg st="0" end="0"/>
                                            </p:txEl>
                                          </p:spTgt>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fade">
                                      <p:cBhvr>
                                        <p:cTn id="72" dur="1000"/>
                                        <p:tgtEl>
                                          <p:spTgt spid="31"/>
                                        </p:tgtEl>
                                      </p:cBhvr>
                                    </p:animEffect>
                                    <p:anim calcmode="lin" valueType="num">
                                      <p:cBhvr>
                                        <p:cTn id="73" dur="1000" fill="hold"/>
                                        <p:tgtEl>
                                          <p:spTgt spid="31"/>
                                        </p:tgtEl>
                                        <p:attrNameLst>
                                          <p:attrName>ppt_x</p:attrName>
                                        </p:attrNameLst>
                                      </p:cBhvr>
                                      <p:tavLst>
                                        <p:tav tm="0">
                                          <p:val>
                                            <p:strVal val="#ppt_x"/>
                                          </p:val>
                                        </p:tav>
                                        <p:tav tm="100000">
                                          <p:val>
                                            <p:strVal val="#ppt_x"/>
                                          </p:val>
                                        </p:tav>
                                      </p:tavLst>
                                    </p:anim>
                                    <p:anim calcmode="lin" valueType="num">
                                      <p:cBhvr>
                                        <p:cTn id="7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25">
                                            <p:txEl>
                                              <p:pRg st="4" end="4"/>
                                            </p:txEl>
                                          </p:spTgt>
                                        </p:tgtEl>
                                        <p:attrNameLst>
                                          <p:attrName>style.visibility</p:attrName>
                                        </p:attrNameLst>
                                      </p:cBhvr>
                                      <p:to>
                                        <p:strVal val="visible"/>
                                      </p:to>
                                    </p:set>
                                    <p:animEffect transition="in" filter="fade">
                                      <p:cBhvr>
                                        <p:cTn id="79" dur="1000"/>
                                        <p:tgtEl>
                                          <p:spTgt spid="25">
                                            <p:txEl>
                                              <p:pRg st="4" end="4"/>
                                            </p:txEl>
                                          </p:spTgt>
                                        </p:tgtEl>
                                      </p:cBhvr>
                                    </p:animEffect>
                                    <p:anim calcmode="lin" valueType="num">
                                      <p:cBhvr>
                                        <p:cTn id="80" dur="1000" fill="hold"/>
                                        <p:tgtEl>
                                          <p:spTgt spid="25">
                                            <p:txEl>
                                              <p:pRg st="4" end="4"/>
                                            </p:txEl>
                                          </p:spTgt>
                                        </p:tgtEl>
                                        <p:attrNameLst>
                                          <p:attrName>ppt_x</p:attrName>
                                        </p:attrNameLst>
                                      </p:cBhvr>
                                      <p:tavLst>
                                        <p:tav tm="0">
                                          <p:val>
                                            <p:strVal val="#ppt_x"/>
                                          </p:val>
                                        </p:tav>
                                        <p:tav tm="100000">
                                          <p:val>
                                            <p:strVal val="#ppt_x"/>
                                          </p:val>
                                        </p:tav>
                                      </p:tavLst>
                                    </p:anim>
                                    <p:anim calcmode="lin" valueType="num">
                                      <p:cBhvr>
                                        <p:cTn id="81" dur="1000" fill="hold"/>
                                        <p:tgtEl>
                                          <p:spTgt spid="25">
                                            <p:txEl>
                                              <p:pRg st="4" end="4"/>
                                            </p:txEl>
                                          </p:spTgt>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fade">
                                      <p:cBhvr>
                                        <p:cTn id="84" dur="1000"/>
                                        <p:tgtEl>
                                          <p:spTgt spid="27"/>
                                        </p:tgtEl>
                                      </p:cBhvr>
                                    </p:animEffect>
                                    <p:anim calcmode="lin" valueType="num">
                                      <p:cBhvr>
                                        <p:cTn id="85" dur="1000" fill="hold"/>
                                        <p:tgtEl>
                                          <p:spTgt spid="27"/>
                                        </p:tgtEl>
                                        <p:attrNameLst>
                                          <p:attrName>ppt_x</p:attrName>
                                        </p:attrNameLst>
                                      </p:cBhvr>
                                      <p:tavLst>
                                        <p:tav tm="0">
                                          <p:val>
                                            <p:strVal val="#ppt_x"/>
                                          </p:val>
                                        </p:tav>
                                        <p:tav tm="100000">
                                          <p:val>
                                            <p:strVal val="#ppt_x"/>
                                          </p:val>
                                        </p:tav>
                                      </p:tavLst>
                                    </p:anim>
                                    <p:anim calcmode="lin" valueType="num">
                                      <p:cBhvr>
                                        <p:cTn id="8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25">
                                            <p:txEl>
                                              <p:pRg st="8" end="8"/>
                                            </p:txEl>
                                          </p:spTgt>
                                        </p:tgtEl>
                                        <p:attrNameLst>
                                          <p:attrName>style.visibility</p:attrName>
                                        </p:attrNameLst>
                                      </p:cBhvr>
                                      <p:to>
                                        <p:strVal val="visible"/>
                                      </p:to>
                                    </p:set>
                                    <p:animEffect transition="in" filter="fade">
                                      <p:cBhvr>
                                        <p:cTn id="91" dur="1000"/>
                                        <p:tgtEl>
                                          <p:spTgt spid="25">
                                            <p:txEl>
                                              <p:pRg st="8" end="8"/>
                                            </p:txEl>
                                          </p:spTgt>
                                        </p:tgtEl>
                                      </p:cBhvr>
                                    </p:animEffect>
                                    <p:anim calcmode="lin" valueType="num">
                                      <p:cBhvr>
                                        <p:cTn id="92" dur="1000" fill="hold"/>
                                        <p:tgtEl>
                                          <p:spTgt spid="25">
                                            <p:txEl>
                                              <p:pRg st="8" end="8"/>
                                            </p:txEl>
                                          </p:spTgt>
                                        </p:tgtEl>
                                        <p:attrNameLst>
                                          <p:attrName>ppt_x</p:attrName>
                                        </p:attrNameLst>
                                      </p:cBhvr>
                                      <p:tavLst>
                                        <p:tav tm="0">
                                          <p:val>
                                            <p:strVal val="#ppt_x"/>
                                          </p:val>
                                        </p:tav>
                                        <p:tav tm="100000">
                                          <p:val>
                                            <p:strVal val="#ppt_x"/>
                                          </p:val>
                                        </p:tav>
                                      </p:tavLst>
                                    </p:anim>
                                    <p:anim calcmode="lin" valueType="num">
                                      <p:cBhvr>
                                        <p:cTn id="93" dur="1000" fill="hold"/>
                                        <p:tgtEl>
                                          <p:spTgt spid="25">
                                            <p:txEl>
                                              <p:pRg st="8" end="8"/>
                                            </p:txEl>
                                          </p:spTgt>
                                        </p:tgtEl>
                                        <p:attrNameLst>
                                          <p:attrName>ppt_y</p:attrName>
                                        </p:attrNameLst>
                                      </p:cBhvr>
                                      <p:tavLst>
                                        <p:tav tm="0">
                                          <p:val>
                                            <p:strVal val="#ppt_y+.1"/>
                                          </p:val>
                                        </p:tav>
                                        <p:tav tm="100000">
                                          <p:val>
                                            <p:strVal val="#ppt_y"/>
                                          </p:val>
                                        </p:tav>
                                      </p:tavLst>
                                    </p:anim>
                                  </p:childTnLst>
                                </p:cTn>
                              </p:par>
                              <p:par>
                                <p:cTn id="94" presetID="42" presetClass="entr" presetSubtype="0" fill="hold" nodeType="withEffect">
                                  <p:stCondLst>
                                    <p:cond delay="0"/>
                                  </p:stCondLst>
                                  <p:childTnLst>
                                    <p:set>
                                      <p:cBhvr>
                                        <p:cTn id="95" dur="1" fill="hold">
                                          <p:stCondLst>
                                            <p:cond delay="0"/>
                                          </p:stCondLst>
                                        </p:cTn>
                                        <p:tgtEl>
                                          <p:spTgt spid="33"/>
                                        </p:tgtEl>
                                        <p:attrNameLst>
                                          <p:attrName>style.visibility</p:attrName>
                                        </p:attrNameLst>
                                      </p:cBhvr>
                                      <p:to>
                                        <p:strVal val="visible"/>
                                      </p:to>
                                    </p:set>
                                    <p:animEffect transition="in" filter="fade">
                                      <p:cBhvr>
                                        <p:cTn id="96" dur="1000"/>
                                        <p:tgtEl>
                                          <p:spTgt spid="33"/>
                                        </p:tgtEl>
                                      </p:cBhvr>
                                    </p:animEffect>
                                    <p:anim calcmode="lin" valueType="num">
                                      <p:cBhvr>
                                        <p:cTn id="97" dur="1000" fill="hold"/>
                                        <p:tgtEl>
                                          <p:spTgt spid="33"/>
                                        </p:tgtEl>
                                        <p:attrNameLst>
                                          <p:attrName>ppt_x</p:attrName>
                                        </p:attrNameLst>
                                      </p:cBhvr>
                                      <p:tavLst>
                                        <p:tav tm="0">
                                          <p:val>
                                            <p:strVal val="#ppt_x"/>
                                          </p:val>
                                        </p:tav>
                                        <p:tav tm="100000">
                                          <p:val>
                                            <p:strVal val="#ppt_x"/>
                                          </p:val>
                                        </p:tav>
                                      </p:tavLst>
                                    </p:anim>
                                    <p:anim calcmode="lin" valueType="num">
                                      <p:cBhvr>
                                        <p:cTn id="98"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nodeType="clickEffect">
                                  <p:stCondLst>
                                    <p:cond delay="0"/>
                                  </p:stCondLst>
                                  <p:childTnLst>
                                    <p:set>
                                      <p:cBhvr>
                                        <p:cTn id="102" dur="1" fill="hold">
                                          <p:stCondLst>
                                            <p:cond delay="0"/>
                                          </p:stCondLst>
                                        </p:cTn>
                                        <p:tgtEl>
                                          <p:spTgt spid="25">
                                            <p:txEl>
                                              <p:pRg st="12" end="12"/>
                                            </p:txEl>
                                          </p:spTgt>
                                        </p:tgtEl>
                                        <p:attrNameLst>
                                          <p:attrName>style.visibility</p:attrName>
                                        </p:attrNameLst>
                                      </p:cBhvr>
                                      <p:to>
                                        <p:strVal val="visible"/>
                                      </p:to>
                                    </p:set>
                                    <p:animEffect transition="in" filter="fade">
                                      <p:cBhvr>
                                        <p:cTn id="103" dur="1000"/>
                                        <p:tgtEl>
                                          <p:spTgt spid="25">
                                            <p:txEl>
                                              <p:pRg st="12" end="12"/>
                                            </p:txEl>
                                          </p:spTgt>
                                        </p:tgtEl>
                                      </p:cBhvr>
                                    </p:animEffect>
                                    <p:anim calcmode="lin" valueType="num">
                                      <p:cBhvr>
                                        <p:cTn id="104" dur="1000" fill="hold"/>
                                        <p:tgtEl>
                                          <p:spTgt spid="25">
                                            <p:txEl>
                                              <p:pRg st="12" end="12"/>
                                            </p:txEl>
                                          </p:spTgt>
                                        </p:tgtEl>
                                        <p:attrNameLst>
                                          <p:attrName>ppt_x</p:attrName>
                                        </p:attrNameLst>
                                      </p:cBhvr>
                                      <p:tavLst>
                                        <p:tav tm="0">
                                          <p:val>
                                            <p:strVal val="#ppt_x"/>
                                          </p:val>
                                        </p:tav>
                                        <p:tav tm="100000">
                                          <p:val>
                                            <p:strVal val="#ppt_x"/>
                                          </p:val>
                                        </p:tav>
                                      </p:tavLst>
                                    </p:anim>
                                    <p:anim calcmode="lin" valueType="num">
                                      <p:cBhvr>
                                        <p:cTn id="105" dur="1000" fill="hold"/>
                                        <p:tgtEl>
                                          <p:spTgt spid="25">
                                            <p:txEl>
                                              <p:pRg st="12" end="12"/>
                                            </p:txEl>
                                          </p:spTgt>
                                        </p:tgtEl>
                                        <p:attrNameLst>
                                          <p:attrName>ppt_y</p:attrName>
                                        </p:attrNameLst>
                                      </p:cBhvr>
                                      <p:tavLst>
                                        <p:tav tm="0">
                                          <p:val>
                                            <p:strVal val="#ppt_y+.1"/>
                                          </p:val>
                                        </p:tav>
                                        <p:tav tm="100000">
                                          <p:val>
                                            <p:strVal val="#ppt_y"/>
                                          </p:val>
                                        </p:tav>
                                      </p:tavLst>
                                    </p:anim>
                                  </p:childTnLst>
                                </p:cTn>
                              </p:par>
                              <p:par>
                                <p:cTn id="106" presetID="42" presetClass="entr" presetSubtype="0" fill="hold" nodeType="withEffect">
                                  <p:stCondLst>
                                    <p:cond delay="0"/>
                                  </p:stCondLst>
                                  <p:childTnLst>
                                    <p:set>
                                      <p:cBhvr>
                                        <p:cTn id="107" dur="1" fill="hold">
                                          <p:stCondLst>
                                            <p:cond delay="0"/>
                                          </p:stCondLst>
                                        </p:cTn>
                                        <p:tgtEl>
                                          <p:spTgt spid="20"/>
                                        </p:tgtEl>
                                        <p:attrNameLst>
                                          <p:attrName>style.visibility</p:attrName>
                                        </p:attrNameLst>
                                      </p:cBhvr>
                                      <p:to>
                                        <p:strVal val="visible"/>
                                      </p:to>
                                    </p:set>
                                    <p:animEffect transition="in" filter="fade">
                                      <p:cBhvr>
                                        <p:cTn id="108" dur="1000"/>
                                        <p:tgtEl>
                                          <p:spTgt spid="20"/>
                                        </p:tgtEl>
                                      </p:cBhvr>
                                    </p:animEffect>
                                    <p:anim calcmode="lin" valueType="num">
                                      <p:cBhvr>
                                        <p:cTn id="109" dur="1000" fill="hold"/>
                                        <p:tgtEl>
                                          <p:spTgt spid="20"/>
                                        </p:tgtEl>
                                        <p:attrNameLst>
                                          <p:attrName>ppt_x</p:attrName>
                                        </p:attrNameLst>
                                      </p:cBhvr>
                                      <p:tavLst>
                                        <p:tav tm="0">
                                          <p:val>
                                            <p:strVal val="#ppt_x"/>
                                          </p:val>
                                        </p:tav>
                                        <p:tav tm="100000">
                                          <p:val>
                                            <p:strVal val="#ppt_x"/>
                                          </p:val>
                                        </p:tav>
                                      </p:tavLst>
                                    </p:anim>
                                    <p:anim calcmode="lin" valueType="num">
                                      <p:cBhvr>
                                        <p:cTn id="11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42" presetClass="entr" presetSubtype="0" fill="hold" nodeType="clickEffect">
                                  <p:stCondLst>
                                    <p:cond delay="0"/>
                                  </p:stCondLst>
                                  <p:childTnLst>
                                    <p:set>
                                      <p:cBhvr>
                                        <p:cTn id="114" dur="1" fill="hold">
                                          <p:stCondLst>
                                            <p:cond delay="0"/>
                                          </p:stCondLst>
                                        </p:cTn>
                                        <p:tgtEl>
                                          <p:spTgt spid="25">
                                            <p:txEl>
                                              <p:pRg st="15" end="15"/>
                                            </p:txEl>
                                          </p:spTgt>
                                        </p:tgtEl>
                                        <p:attrNameLst>
                                          <p:attrName>style.visibility</p:attrName>
                                        </p:attrNameLst>
                                      </p:cBhvr>
                                      <p:to>
                                        <p:strVal val="visible"/>
                                      </p:to>
                                    </p:set>
                                    <p:animEffect transition="in" filter="fade">
                                      <p:cBhvr>
                                        <p:cTn id="115" dur="1000"/>
                                        <p:tgtEl>
                                          <p:spTgt spid="25">
                                            <p:txEl>
                                              <p:pRg st="15" end="15"/>
                                            </p:txEl>
                                          </p:spTgt>
                                        </p:tgtEl>
                                      </p:cBhvr>
                                    </p:animEffect>
                                    <p:anim calcmode="lin" valueType="num">
                                      <p:cBhvr>
                                        <p:cTn id="116" dur="1000" fill="hold"/>
                                        <p:tgtEl>
                                          <p:spTgt spid="25">
                                            <p:txEl>
                                              <p:pRg st="15" end="15"/>
                                            </p:txEl>
                                          </p:spTgt>
                                        </p:tgtEl>
                                        <p:attrNameLst>
                                          <p:attrName>ppt_x</p:attrName>
                                        </p:attrNameLst>
                                      </p:cBhvr>
                                      <p:tavLst>
                                        <p:tav tm="0">
                                          <p:val>
                                            <p:strVal val="#ppt_x"/>
                                          </p:val>
                                        </p:tav>
                                        <p:tav tm="100000">
                                          <p:val>
                                            <p:strVal val="#ppt_x"/>
                                          </p:val>
                                        </p:tav>
                                      </p:tavLst>
                                    </p:anim>
                                    <p:anim calcmode="lin" valueType="num">
                                      <p:cBhvr>
                                        <p:cTn id="117" dur="1000" fill="hold"/>
                                        <p:tgtEl>
                                          <p:spTgt spid="25">
                                            <p:txEl>
                                              <p:pRg st="15" end="15"/>
                                            </p:txEl>
                                          </p:spTgt>
                                        </p:tgtEl>
                                        <p:attrNameLst>
                                          <p:attrName>ppt_y</p:attrName>
                                        </p:attrNameLst>
                                      </p:cBhvr>
                                      <p:tavLst>
                                        <p:tav tm="0">
                                          <p:val>
                                            <p:strVal val="#ppt_y+.1"/>
                                          </p:val>
                                        </p:tav>
                                        <p:tav tm="100000">
                                          <p:val>
                                            <p:strVal val="#ppt_y"/>
                                          </p:val>
                                        </p:tav>
                                      </p:tavLst>
                                    </p:anim>
                                  </p:childTnLst>
                                </p:cTn>
                              </p:par>
                              <p:par>
                                <p:cTn id="118" presetID="42" presetClass="entr" presetSubtype="0" fill="hold" nodeType="withEffect">
                                  <p:stCondLst>
                                    <p:cond delay="0"/>
                                  </p:stCondLst>
                                  <p:childTnLst>
                                    <p:set>
                                      <p:cBhvr>
                                        <p:cTn id="119" dur="1" fill="hold">
                                          <p:stCondLst>
                                            <p:cond delay="0"/>
                                          </p:stCondLst>
                                        </p:cTn>
                                        <p:tgtEl>
                                          <p:spTgt spid="1026"/>
                                        </p:tgtEl>
                                        <p:attrNameLst>
                                          <p:attrName>style.visibility</p:attrName>
                                        </p:attrNameLst>
                                      </p:cBhvr>
                                      <p:to>
                                        <p:strVal val="visible"/>
                                      </p:to>
                                    </p:set>
                                    <p:animEffect transition="in" filter="fade">
                                      <p:cBhvr>
                                        <p:cTn id="120" dur="1000"/>
                                        <p:tgtEl>
                                          <p:spTgt spid="1026"/>
                                        </p:tgtEl>
                                      </p:cBhvr>
                                    </p:animEffect>
                                    <p:anim calcmode="lin" valueType="num">
                                      <p:cBhvr>
                                        <p:cTn id="121" dur="1000" fill="hold"/>
                                        <p:tgtEl>
                                          <p:spTgt spid="1026"/>
                                        </p:tgtEl>
                                        <p:attrNameLst>
                                          <p:attrName>ppt_x</p:attrName>
                                        </p:attrNameLst>
                                      </p:cBhvr>
                                      <p:tavLst>
                                        <p:tav tm="0">
                                          <p:val>
                                            <p:strVal val="#ppt_x"/>
                                          </p:val>
                                        </p:tav>
                                        <p:tav tm="100000">
                                          <p:val>
                                            <p:strVal val="#ppt_x"/>
                                          </p:val>
                                        </p:tav>
                                      </p:tavLst>
                                    </p:anim>
                                    <p:anim calcmode="lin" valueType="num">
                                      <p:cBhvr>
                                        <p:cTn id="122"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7F9FC"/>
        </a:solidFill>
        <a:effectLst/>
      </p:bgPr>
    </p:bg>
    <p:spTree>
      <p:nvGrpSpPr>
        <p:cNvPr id="1" name=""/>
        <p:cNvGrpSpPr/>
        <p:nvPr/>
      </p:nvGrpSpPr>
      <p:grpSpPr>
        <a:xfrm>
          <a:off x="0" y="0"/>
          <a:ext cx="0" cy="0"/>
          <a:chOff x="0" y="0"/>
          <a:chExt cx="0" cy="0"/>
        </a:xfrm>
      </p:grpSpPr>
      <p:sp>
        <p:nvSpPr>
          <p:cNvPr id="6" name="TextBox 6">
            <a:extLst>
              <a:ext uri="{FF2B5EF4-FFF2-40B4-BE49-F238E27FC236}">
                <a16:creationId xmlns:a16="http://schemas.microsoft.com/office/drawing/2014/main" id="{83340317-B37E-4910-BA14-F48F290E961B}"/>
              </a:ext>
            </a:extLst>
          </p:cNvPr>
          <p:cNvSpPr txBox="1"/>
          <p:nvPr/>
        </p:nvSpPr>
        <p:spPr>
          <a:xfrm>
            <a:off x="8272842" y="4937030"/>
            <a:ext cx="6400795" cy="1023485"/>
          </a:xfrm>
          <a:prstGeom prst="rect">
            <a:avLst/>
          </a:prstGeom>
        </p:spPr>
        <p:txBody>
          <a:bodyPr wrap="square" lIns="0" tIns="0" rIns="0" bIns="0" rtlCol="0" anchor="t">
            <a:spAutoFit/>
          </a:bodyPr>
          <a:lstStyle/>
          <a:p>
            <a:pPr marL="0" lvl="0" indent="0" algn="l">
              <a:lnSpc>
                <a:spcPts val="4157"/>
              </a:lnSpc>
              <a:spcBef>
                <a:spcPct val="0"/>
              </a:spcBef>
            </a:pPr>
            <a:r>
              <a:rPr lang="en-US" sz="2771" u="none" dirty="0">
                <a:solidFill>
                  <a:schemeClr val="tx1">
                    <a:lumMod val="85000"/>
                    <a:lumOff val="15000"/>
                  </a:schemeClr>
                </a:solidFill>
                <a:latin typeface="Garet"/>
              </a:rPr>
              <a:t>This Project can show the Air Substance in PPM values in LCD Display.</a:t>
            </a:r>
          </a:p>
        </p:txBody>
      </p:sp>
      <p:sp>
        <p:nvSpPr>
          <p:cNvPr id="8" name="TextBox 8">
            <a:extLst>
              <a:ext uri="{FF2B5EF4-FFF2-40B4-BE49-F238E27FC236}">
                <a16:creationId xmlns:a16="http://schemas.microsoft.com/office/drawing/2014/main" id="{EBD65C96-2780-4EFB-95B4-9E0AB2BD0EAE}"/>
              </a:ext>
            </a:extLst>
          </p:cNvPr>
          <p:cNvSpPr txBox="1"/>
          <p:nvPr/>
        </p:nvSpPr>
        <p:spPr>
          <a:xfrm>
            <a:off x="995440" y="3063505"/>
            <a:ext cx="7755040" cy="2385268"/>
          </a:xfrm>
          <a:prstGeom prst="rect">
            <a:avLst/>
          </a:prstGeom>
        </p:spPr>
        <p:txBody>
          <a:bodyPr lIns="0" tIns="0" rIns="0" bIns="0" rtlCol="0" anchor="t">
            <a:spAutoFit/>
          </a:bodyPr>
          <a:lstStyle/>
          <a:p>
            <a:pPr>
              <a:lnSpc>
                <a:spcPts val="9321"/>
              </a:lnSpc>
            </a:pPr>
            <a:r>
              <a:rPr lang="en-US" sz="8035" spc="377" dirty="0">
                <a:solidFill>
                  <a:srgbClr val="F9C041"/>
                </a:solidFill>
                <a:latin typeface="League Spartan Bold"/>
              </a:rPr>
              <a:t>Progress </a:t>
            </a:r>
          </a:p>
          <a:p>
            <a:pPr>
              <a:lnSpc>
                <a:spcPts val="9321"/>
              </a:lnSpc>
            </a:pPr>
            <a:r>
              <a:rPr lang="en-US" sz="8035" spc="377" dirty="0">
                <a:solidFill>
                  <a:srgbClr val="F9C041"/>
                </a:solidFill>
                <a:latin typeface="League Spartan Bold"/>
              </a:rPr>
              <a:t>Till Now</a:t>
            </a:r>
          </a:p>
        </p:txBody>
      </p:sp>
      <p:grpSp>
        <p:nvGrpSpPr>
          <p:cNvPr id="10" name="Group 10">
            <a:extLst>
              <a:ext uri="{FF2B5EF4-FFF2-40B4-BE49-F238E27FC236}">
                <a16:creationId xmlns:a16="http://schemas.microsoft.com/office/drawing/2014/main" id="{339723D7-072B-47B6-B49A-F0AC36EF60DF}"/>
              </a:ext>
            </a:extLst>
          </p:cNvPr>
          <p:cNvGrpSpPr/>
          <p:nvPr/>
        </p:nvGrpSpPr>
        <p:grpSpPr>
          <a:xfrm>
            <a:off x="995440" y="914223"/>
            <a:ext cx="1562949" cy="417760"/>
            <a:chOff x="0" y="0"/>
            <a:chExt cx="570168" cy="152400"/>
          </a:xfrm>
        </p:grpSpPr>
        <p:sp>
          <p:nvSpPr>
            <p:cNvPr id="11" name="Freeform 11">
              <a:extLst>
                <a:ext uri="{FF2B5EF4-FFF2-40B4-BE49-F238E27FC236}">
                  <a16:creationId xmlns:a16="http://schemas.microsoft.com/office/drawing/2014/main" id="{DCBCA6DA-6449-44C7-889E-F66E7CC99A2D}"/>
                </a:ext>
              </a:extLst>
            </p:cNvPr>
            <p:cNvSpPr/>
            <p:nvPr/>
          </p:nvSpPr>
          <p:spPr>
            <a:xfrm>
              <a:off x="0" y="0"/>
              <a:ext cx="570168" cy="152400"/>
            </a:xfrm>
            <a:custGeom>
              <a:avLst/>
              <a:gdLst/>
              <a:ahLst/>
              <a:cxnLst/>
              <a:rect l="l" t="t" r="r" b="b"/>
              <a:pathLst>
                <a:path w="570168" h="152400">
                  <a:moveTo>
                    <a:pt x="0" y="0"/>
                  </a:moveTo>
                  <a:lnTo>
                    <a:pt x="570168" y="0"/>
                  </a:lnTo>
                  <a:lnTo>
                    <a:pt x="570168" y="152400"/>
                  </a:lnTo>
                  <a:lnTo>
                    <a:pt x="0" y="152400"/>
                  </a:lnTo>
                  <a:close/>
                </a:path>
              </a:pathLst>
            </a:custGeom>
            <a:solidFill>
              <a:srgbClr val="F9C041"/>
            </a:solidFill>
          </p:spPr>
        </p:sp>
      </p:grpSp>
      <p:grpSp>
        <p:nvGrpSpPr>
          <p:cNvPr id="12" name="Group 12">
            <a:extLst>
              <a:ext uri="{FF2B5EF4-FFF2-40B4-BE49-F238E27FC236}">
                <a16:creationId xmlns:a16="http://schemas.microsoft.com/office/drawing/2014/main" id="{3D7339B3-CA0C-4EEA-88DA-359C6D532EAC}"/>
              </a:ext>
            </a:extLst>
          </p:cNvPr>
          <p:cNvGrpSpPr/>
          <p:nvPr/>
        </p:nvGrpSpPr>
        <p:grpSpPr>
          <a:xfrm>
            <a:off x="7969005" y="927563"/>
            <a:ext cx="1562949" cy="417760"/>
            <a:chOff x="0" y="0"/>
            <a:chExt cx="570168" cy="152400"/>
          </a:xfrm>
        </p:grpSpPr>
        <p:sp>
          <p:nvSpPr>
            <p:cNvPr id="13" name="Freeform 13">
              <a:extLst>
                <a:ext uri="{FF2B5EF4-FFF2-40B4-BE49-F238E27FC236}">
                  <a16:creationId xmlns:a16="http://schemas.microsoft.com/office/drawing/2014/main" id="{FD4757EE-AA59-4E8C-A306-458A32026B66}"/>
                </a:ext>
              </a:extLst>
            </p:cNvPr>
            <p:cNvSpPr/>
            <p:nvPr/>
          </p:nvSpPr>
          <p:spPr>
            <a:xfrm>
              <a:off x="0" y="0"/>
              <a:ext cx="570168" cy="152400"/>
            </a:xfrm>
            <a:custGeom>
              <a:avLst/>
              <a:gdLst/>
              <a:ahLst/>
              <a:cxnLst/>
              <a:rect l="l" t="t" r="r" b="b"/>
              <a:pathLst>
                <a:path w="570168" h="152400">
                  <a:moveTo>
                    <a:pt x="0" y="0"/>
                  </a:moveTo>
                  <a:lnTo>
                    <a:pt x="570168" y="0"/>
                  </a:lnTo>
                  <a:lnTo>
                    <a:pt x="570168" y="152400"/>
                  </a:lnTo>
                  <a:lnTo>
                    <a:pt x="0" y="152400"/>
                  </a:lnTo>
                  <a:close/>
                </a:path>
              </a:pathLst>
            </a:custGeom>
            <a:solidFill>
              <a:srgbClr val="F9C041"/>
            </a:solidFill>
          </p:spPr>
        </p:sp>
      </p:grpSp>
      <p:grpSp>
        <p:nvGrpSpPr>
          <p:cNvPr id="14" name="Group 14">
            <a:extLst>
              <a:ext uri="{FF2B5EF4-FFF2-40B4-BE49-F238E27FC236}">
                <a16:creationId xmlns:a16="http://schemas.microsoft.com/office/drawing/2014/main" id="{1E845375-7912-4B2E-AF49-2A2DFEA28402}"/>
              </a:ext>
            </a:extLst>
          </p:cNvPr>
          <p:cNvGrpSpPr/>
          <p:nvPr/>
        </p:nvGrpSpPr>
        <p:grpSpPr>
          <a:xfrm>
            <a:off x="7880285" y="4137700"/>
            <a:ext cx="1562949" cy="417760"/>
            <a:chOff x="0" y="0"/>
            <a:chExt cx="570168" cy="152400"/>
          </a:xfrm>
        </p:grpSpPr>
        <p:sp>
          <p:nvSpPr>
            <p:cNvPr id="15" name="Freeform 15">
              <a:extLst>
                <a:ext uri="{FF2B5EF4-FFF2-40B4-BE49-F238E27FC236}">
                  <a16:creationId xmlns:a16="http://schemas.microsoft.com/office/drawing/2014/main" id="{C38C2FC7-39F6-4D2F-9F32-988FD1299597}"/>
                </a:ext>
              </a:extLst>
            </p:cNvPr>
            <p:cNvSpPr/>
            <p:nvPr/>
          </p:nvSpPr>
          <p:spPr>
            <a:xfrm>
              <a:off x="0" y="0"/>
              <a:ext cx="570168" cy="152400"/>
            </a:xfrm>
            <a:custGeom>
              <a:avLst/>
              <a:gdLst/>
              <a:ahLst/>
              <a:cxnLst/>
              <a:rect l="l" t="t" r="r" b="b"/>
              <a:pathLst>
                <a:path w="570168" h="152400">
                  <a:moveTo>
                    <a:pt x="0" y="0"/>
                  </a:moveTo>
                  <a:lnTo>
                    <a:pt x="570168" y="0"/>
                  </a:lnTo>
                  <a:lnTo>
                    <a:pt x="570168" y="152400"/>
                  </a:lnTo>
                  <a:lnTo>
                    <a:pt x="0" y="152400"/>
                  </a:lnTo>
                  <a:close/>
                </a:path>
              </a:pathLst>
            </a:custGeom>
            <a:solidFill>
              <a:srgbClr val="F9C041"/>
            </a:solidFill>
          </p:spPr>
        </p:sp>
      </p:grpSp>
      <p:sp>
        <p:nvSpPr>
          <p:cNvPr id="16" name="AutoShape 16">
            <a:extLst>
              <a:ext uri="{FF2B5EF4-FFF2-40B4-BE49-F238E27FC236}">
                <a16:creationId xmlns:a16="http://schemas.microsoft.com/office/drawing/2014/main" id="{C48D0528-1981-4B88-A9AF-BC999A899F65}"/>
              </a:ext>
            </a:extLst>
          </p:cNvPr>
          <p:cNvSpPr/>
          <p:nvPr/>
        </p:nvSpPr>
        <p:spPr>
          <a:xfrm rot="5400000">
            <a:off x="3160266" y="5014320"/>
            <a:ext cx="6502473" cy="0"/>
          </a:xfrm>
          <a:prstGeom prst="line">
            <a:avLst/>
          </a:prstGeom>
          <a:ln w="19050" cap="flat">
            <a:solidFill>
              <a:srgbClr val="F9C041"/>
            </a:solidFill>
            <a:prstDash val="solid"/>
            <a:headEnd type="none" w="sm" len="sm"/>
            <a:tailEnd type="none" w="sm" len="sm"/>
          </a:ln>
        </p:spPr>
      </p:sp>
      <p:sp>
        <p:nvSpPr>
          <p:cNvPr id="19" name="TextBox 19">
            <a:extLst>
              <a:ext uri="{FF2B5EF4-FFF2-40B4-BE49-F238E27FC236}">
                <a16:creationId xmlns:a16="http://schemas.microsoft.com/office/drawing/2014/main" id="{A79172D0-B51B-461E-BAE6-6A3EBC9FF702}"/>
              </a:ext>
            </a:extLst>
          </p:cNvPr>
          <p:cNvSpPr txBox="1"/>
          <p:nvPr/>
        </p:nvSpPr>
        <p:spPr>
          <a:xfrm>
            <a:off x="1214744" y="6802078"/>
            <a:ext cx="2112150" cy="382627"/>
          </a:xfrm>
          <a:prstGeom prst="rect">
            <a:avLst/>
          </a:prstGeom>
        </p:spPr>
        <p:txBody>
          <a:bodyPr lIns="0" tIns="0" rIns="0" bIns="0" rtlCol="0" anchor="t">
            <a:spAutoFit/>
          </a:bodyPr>
          <a:lstStyle/>
          <a:p>
            <a:pPr algn="ctr">
              <a:lnSpc>
                <a:spcPts val="3060"/>
              </a:lnSpc>
            </a:pPr>
            <a:r>
              <a:rPr lang="en-US" sz="2185">
                <a:solidFill>
                  <a:srgbClr val="FFFFFF"/>
                </a:solidFill>
                <a:latin typeface="Arimo Bold"/>
              </a:rPr>
              <a:t>READ MORE</a:t>
            </a:r>
          </a:p>
        </p:txBody>
      </p:sp>
      <p:pic>
        <p:nvPicPr>
          <p:cNvPr id="20" name="Picture 19">
            <a:extLst>
              <a:ext uri="{FF2B5EF4-FFF2-40B4-BE49-F238E27FC236}">
                <a16:creationId xmlns:a16="http://schemas.microsoft.com/office/drawing/2014/main" id="{C0AE3A88-2403-4748-8D36-E189F9DFF32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606736" y="3839241"/>
            <a:ext cx="1609532" cy="1609532"/>
          </a:xfrm>
          <a:prstGeom prst="rect">
            <a:avLst/>
          </a:prstGeom>
        </p:spPr>
      </p:pic>
      <p:grpSp>
        <p:nvGrpSpPr>
          <p:cNvPr id="21" name="Group 14">
            <a:extLst>
              <a:ext uri="{FF2B5EF4-FFF2-40B4-BE49-F238E27FC236}">
                <a16:creationId xmlns:a16="http://schemas.microsoft.com/office/drawing/2014/main" id="{B76CD8E8-CBEC-4393-BDE8-1124FEB6D217}"/>
              </a:ext>
            </a:extLst>
          </p:cNvPr>
          <p:cNvGrpSpPr/>
          <p:nvPr/>
        </p:nvGrpSpPr>
        <p:grpSpPr>
          <a:xfrm>
            <a:off x="7880284" y="6802078"/>
            <a:ext cx="1562949" cy="417760"/>
            <a:chOff x="0" y="0"/>
            <a:chExt cx="570168" cy="152400"/>
          </a:xfrm>
        </p:grpSpPr>
        <p:sp>
          <p:nvSpPr>
            <p:cNvPr id="22" name="Freeform 15">
              <a:extLst>
                <a:ext uri="{FF2B5EF4-FFF2-40B4-BE49-F238E27FC236}">
                  <a16:creationId xmlns:a16="http://schemas.microsoft.com/office/drawing/2014/main" id="{99361899-3401-49E1-ADDC-5193430675F7}"/>
                </a:ext>
              </a:extLst>
            </p:cNvPr>
            <p:cNvSpPr/>
            <p:nvPr/>
          </p:nvSpPr>
          <p:spPr>
            <a:xfrm>
              <a:off x="0" y="0"/>
              <a:ext cx="570168" cy="152400"/>
            </a:xfrm>
            <a:custGeom>
              <a:avLst/>
              <a:gdLst/>
              <a:ahLst/>
              <a:cxnLst/>
              <a:rect l="l" t="t" r="r" b="b"/>
              <a:pathLst>
                <a:path w="570168" h="152400">
                  <a:moveTo>
                    <a:pt x="0" y="0"/>
                  </a:moveTo>
                  <a:lnTo>
                    <a:pt x="570168" y="0"/>
                  </a:lnTo>
                  <a:lnTo>
                    <a:pt x="570168" y="152400"/>
                  </a:lnTo>
                  <a:lnTo>
                    <a:pt x="0" y="152400"/>
                  </a:lnTo>
                  <a:close/>
                </a:path>
              </a:pathLst>
            </a:custGeom>
            <a:solidFill>
              <a:srgbClr val="F9C041"/>
            </a:solidFill>
          </p:spPr>
        </p:sp>
      </p:grpSp>
      <p:sp>
        <p:nvSpPr>
          <p:cNvPr id="23" name="TextBox 6">
            <a:extLst>
              <a:ext uri="{FF2B5EF4-FFF2-40B4-BE49-F238E27FC236}">
                <a16:creationId xmlns:a16="http://schemas.microsoft.com/office/drawing/2014/main" id="{AE406842-4649-44D4-BD40-B90F3D536F50}"/>
              </a:ext>
            </a:extLst>
          </p:cNvPr>
          <p:cNvSpPr txBox="1"/>
          <p:nvPr/>
        </p:nvSpPr>
        <p:spPr>
          <a:xfrm>
            <a:off x="8333206" y="7753814"/>
            <a:ext cx="6400795" cy="1023485"/>
          </a:xfrm>
          <a:prstGeom prst="rect">
            <a:avLst/>
          </a:prstGeom>
        </p:spPr>
        <p:txBody>
          <a:bodyPr wrap="square" lIns="0" tIns="0" rIns="0" bIns="0" rtlCol="0" anchor="t">
            <a:spAutoFit/>
          </a:bodyPr>
          <a:lstStyle/>
          <a:p>
            <a:pPr marL="0" lvl="0" indent="0" algn="l">
              <a:lnSpc>
                <a:spcPts val="4157"/>
              </a:lnSpc>
              <a:spcBef>
                <a:spcPct val="0"/>
              </a:spcBef>
            </a:pPr>
            <a:r>
              <a:rPr lang="en-US" sz="2771" u="none" dirty="0">
                <a:solidFill>
                  <a:schemeClr val="tx1">
                    <a:lumMod val="85000"/>
                    <a:lumOff val="15000"/>
                  </a:schemeClr>
                </a:solidFill>
                <a:latin typeface="Garet"/>
              </a:rPr>
              <a:t>This Project can say which ppm is good bad or harmful in display with warning. </a:t>
            </a:r>
          </a:p>
        </p:txBody>
      </p:sp>
      <p:grpSp>
        <p:nvGrpSpPr>
          <p:cNvPr id="24" name="Group 10">
            <a:extLst>
              <a:ext uri="{FF2B5EF4-FFF2-40B4-BE49-F238E27FC236}">
                <a16:creationId xmlns:a16="http://schemas.microsoft.com/office/drawing/2014/main" id="{0D9F1B98-8CD4-438C-BC0E-89134FC9B449}"/>
              </a:ext>
            </a:extLst>
          </p:cNvPr>
          <p:cNvGrpSpPr/>
          <p:nvPr/>
        </p:nvGrpSpPr>
        <p:grpSpPr>
          <a:xfrm>
            <a:off x="995440" y="8125693"/>
            <a:ext cx="1562949" cy="417760"/>
            <a:chOff x="0" y="0"/>
            <a:chExt cx="570168" cy="152400"/>
          </a:xfrm>
        </p:grpSpPr>
        <p:sp>
          <p:nvSpPr>
            <p:cNvPr id="25" name="Freeform 11">
              <a:extLst>
                <a:ext uri="{FF2B5EF4-FFF2-40B4-BE49-F238E27FC236}">
                  <a16:creationId xmlns:a16="http://schemas.microsoft.com/office/drawing/2014/main" id="{BE18F0FE-38D8-4B49-A44D-95160984001B}"/>
                </a:ext>
              </a:extLst>
            </p:cNvPr>
            <p:cNvSpPr/>
            <p:nvPr/>
          </p:nvSpPr>
          <p:spPr>
            <a:xfrm>
              <a:off x="0" y="0"/>
              <a:ext cx="570168" cy="152400"/>
            </a:xfrm>
            <a:custGeom>
              <a:avLst/>
              <a:gdLst/>
              <a:ahLst/>
              <a:cxnLst/>
              <a:rect l="l" t="t" r="r" b="b"/>
              <a:pathLst>
                <a:path w="570168" h="152400">
                  <a:moveTo>
                    <a:pt x="0" y="0"/>
                  </a:moveTo>
                  <a:lnTo>
                    <a:pt x="570168" y="0"/>
                  </a:lnTo>
                  <a:lnTo>
                    <a:pt x="570168" y="152400"/>
                  </a:lnTo>
                  <a:lnTo>
                    <a:pt x="0" y="152400"/>
                  </a:lnTo>
                  <a:close/>
                </a:path>
              </a:pathLst>
            </a:custGeom>
            <a:solidFill>
              <a:srgbClr val="F9C041"/>
            </a:solidFill>
          </p:spPr>
        </p:sp>
      </p:grpSp>
      <p:sp>
        <p:nvSpPr>
          <p:cNvPr id="26" name="TextBox 6">
            <a:extLst>
              <a:ext uri="{FF2B5EF4-FFF2-40B4-BE49-F238E27FC236}">
                <a16:creationId xmlns:a16="http://schemas.microsoft.com/office/drawing/2014/main" id="{F4987562-A3E0-46B0-9365-6B921B52F209}"/>
              </a:ext>
            </a:extLst>
          </p:cNvPr>
          <p:cNvSpPr txBox="1"/>
          <p:nvPr/>
        </p:nvSpPr>
        <p:spPr>
          <a:xfrm>
            <a:off x="8333206" y="1648669"/>
            <a:ext cx="6400795" cy="1036374"/>
          </a:xfrm>
          <a:prstGeom prst="rect">
            <a:avLst/>
          </a:prstGeom>
        </p:spPr>
        <p:txBody>
          <a:bodyPr wrap="square" lIns="0" tIns="0" rIns="0" bIns="0" rtlCol="0" anchor="t">
            <a:spAutoFit/>
          </a:bodyPr>
          <a:lstStyle/>
          <a:p>
            <a:pPr lvl="0">
              <a:lnSpc>
                <a:spcPts val="4157"/>
              </a:lnSpc>
              <a:spcBef>
                <a:spcPct val="0"/>
              </a:spcBef>
            </a:pPr>
            <a:r>
              <a:rPr lang="en-US" sz="2771" dirty="0">
                <a:solidFill>
                  <a:schemeClr val="tx1">
                    <a:lumMod val="85000"/>
                    <a:lumOff val="15000"/>
                  </a:schemeClr>
                </a:solidFill>
                <a:latin typeface="Garet"/>
              </a:rPr>
              <a:t>Project can individually detect CO, CO2, Smoke, Humidity, Natural gas, LPG.</a:t>
            </a:r>
          </a:p>
        </p:txBody>
      </p:sp>
    </p:spTree>
    <p:extLst>
      <p:ext uri="{BB962C8B-B14F-4D97-AF65-F5344CB8AC3E}">
        <p14:creationId xmlns:p14="http://schemas.microsoft.com/office/powerpoint/2010/main" val="25026560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1000"/>
                                        <p:tgtEl>
                                          <p:spTgt spid="23"/>
                                        </p:tgtEl>
                                      </p:cBhvr>
                                    </p:animEffect>
                                    <p:anim calcmode="lin" valueType="num">
                                      <p:cBhvr>
                                        <p:cTn id="22" dur="1000" fill="hold"/>
                                        <p:tgtEl>
                                          <p:spTgt spid="23"/>
                                        </p:tgtEl>
                                        <p:attrNameLst>
                                          <p:attrName>ppt_x</p:attrName>
                                        </p:attrNameLst>
                                      </p:cBhvr>
                                      <p:tavLst>
                                        <p:tav tm="0">
                                          <p:val>
                                            <p:strVal val="#ppt_x"/>
                                          </p:val>
                                        </p:tav>
                                        <p:tav tm="100000">
                                          <p:val>
                                            <p:strVal val="#ppt_x"/>
                                          </p:val>
                                        </p:tav>
                                      </p:tavLst>
                                    </p:anim>
                                    <p:anim calcmode="lin" valueType="num">
                                      <p:cBhvr>
                                        <p:cTn id="2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3" grpId="0"/>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233D5C7A-1D12-4826-B7EF-581A66CD01B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604933" y="9536147"/>
            <a:ext cx="331852" cy="331852"/>
          </a:xfrm>
          <a:prstGeom prst="rect">
            <a:avLst/>
          </a:prstGeom>
        </p:spPr>
      </p:pic>
      <p:grpSp>
        <p:nvGrpSpPr>
          <p:cNvPr id="10" name="Group 8">
            <a:extLst>
              <a:ext uri="{FF2B5EF4-FFF2-40B4-BE49-F238E27FC236}">
                <a16:creationId xmlns:a16="http://schemas.microsoft.com/office/drawing/2014/main" id="{DECCC151-B93E-40CE-BF97-8B3E7E46A578}"/>
              </a:ext>
            </a:extLst>
          </p:cNvPr>
          <p:cNvGrpSpPr/>
          <p:nvPr/>
        </p:nvGrpSpPr>
        <p:grpSpPr>
          <a:xfrm>
            <a:off x="17543219" y="421099"/>
            <a:ext cx="349756" cy="251251"/>
            <a:chOff x="0" y="0"/>
            <a:chExt cx="466342" cy="335001"/>
          </a:xfrm>
        </p:grpSpPr>
        <p:sp>
          <p:nvSpPr>
            <p:cNvPr id="11" name="AutoShape 9">
              <a:extLst>
                <a:ext uri="{FF2B5EF4-FFF2-40B4-BE49-F238E27FC236}">
                  <a16:creationId xmlns:a16="http://schemas.microsoft.com/office/drawing/2014/main" id="{DB964077-08D5-459D-A361-F007AEAA016C}"/>
                </a:ext>
              </a:extLst>
            </p:cNvPr>
            <p:cNvSpPr/>
            <p:nvPr/>
          </p:nvSpPr>
          <p:spPr>
            <a:xfrm>
              <a:off x="0" y="0"/>
              <a:ext cx="466342" cy="0"/>
            </a:xfrm>
            <a:prstGeom prst="line">
              <a:avLst/>
            </a:prstGeom>
            <a:ln w="50800" cap="rnd">
              <a:solidFill>
                <a:srgbClr val="000000"/>
              </a:solidFill>
              <a:prstDash val="solid"/>
              <a:headEnd type="none" w="sm" len="sm"/>
              <a:tailEnd type="none" w="sm" len="sm"/>
            </a:ln>
          </p:spPr>
        </p:sp>
        <p:sp>
          <p:nvSpPr>
            <p:cNvPr id="12" name="AutoShape 10">
              <a:extLst>
                <a:ext uri="{FF2B5EF4-FFF2-40B4-BE49-F238E27FC236}">
                  <a16:creationId xmlns:a16="http://schemas.microsoft.com/office/drawing/2014/main" id="{E1DD0DFA-DFE5-40D8-A186-CD38AA2DAEF7}"/>
                </a:ext>
              </a:extLst>
            </p:cNvPr>
            <p:cNvSpPr/>
            <p:nvPr/>
          </p:nvSpPr>
          <p:spPr>
            <a:xfrm>
              <a:off x="0" y="140810"/>
              <a:ext cx="466342" cy="0"/>
            </a:xfrm>
            <a:prstGeom prst="line">
              <a:avLst/>
            </a:prstGeom>
            <a:ln w="50800" cap="rnd">
              <a:solidFill>
                <a:srgbClr val="000000"/>
              </a:solidFill>
              <a:prstDash val="solid"/>
              <a:headEnd type="none" w="sm" len="sm"/>
              <a:tailEnd type="none" w="sm" len="sm"/>
            </a:ln>
          </p:spPr>
        </p:sp>
        <p:sp>
          <p:nvSpPr>
            <p:cNvPr id="13" name="AutoShape 11">
              <a:extLst>
                <a:ext uri="{FF2B5EF4-FFF2-40B4-BE49-F238E27FC236}">
                  <a16:creationId xmlns:a16="http://schemas.microsoft.com/office/drawing/2014/main" id="{07288067-63D9-405E-860A-6A540A803EA2}"/>
                </a:ext>
              </a:extLst>
            </p:cNvPr>
            <p:cNvSpPr/>
            <p:nvPr/>
          </p:nvSpPr>
          <p:spPr>
            <a:xfrm>
              <a:off x="0" y="281619"/>
              <a:ext cx="466342" cy="0"/>
            </a:xfrm>
            <a:prstGeom prst="line">
              <a:avLst/>
            </a:prstGeom>
            <a:ln w="50800" cap="rnd">
              <a:solidFill>
                <a:srgbClr val="000000"/>
              </a:solidFill>
              <a:prstDash val="solid"/>
              <a:headEnd type="none" w="sm" len="sm"/>
              <a:tailEnd type="none" w="sm" len="sm"/>
            </a:ln>
          </p:spPr>
        </p:sp>
      </p:grpSp>
      <p:sp>
        <p:nvSpPr>
          <p:cNvPr id="14" name="TextBox 13">
            <a:extLst>
              <a:ext uri="{FF2B5EF4-FFF2-40B4-BE49-F238E27FC236}">
                <a16:creationId xmlns:a16="http://schemas.microsoft.com/office/drawing/2014/main" id="{61AE6828-5C8B-48AF-808E-B3A7240EDF86}"/>
              </a:ext>
            </a:extLst>
          </p:cNvPr>
          <p:cNvSpPr txBox="1"/>
          <p:nvPr/>
        </p:nvSpPr>
        <p:spPr>
          <a:xfrm flipH="1">
            <a:off x="7391400" y="-271261"/>
            <a:ext cx="9448800" cy="1200329"/>
          </a:xfrm>
          <a:prstGeom prst="rect">
            <a:avLst/>
          </a:prstGeom>
          <a:noFill/>
        </p:spPr>
        <p:txBody>
          <a:bodyPr wrap="square" rtlCol="0">
            <a:spAutoFit/>
          </a:bodyPr>
          <a:lstStyle/>
          <a:p>
            <a:r>
              <a:rPr lang="en-US" sz="7200" dirty="0">
                <a:latin typeface="Footlight MT Light" panose="0204060206030A020304" pitchFamily="18" charset="0"/>
              </a:rPr>
              <a:t>Codes</a:t>
            </a:r>
          </a:p>
        </p:txBody>
      </p:sp>
      <p:pic>
        <p:nvPicPr>
          <p:cNvPr id="3" name="Picture 2">
            <a:extLst>
              <a:ext uri="{FF2B5EF4-FFF2-40B4-BE49-F238E27FC236}">
                <a16:creationId xmlns:a16="http://schemas.microsoft.com/office/drawing/2014/main" id="{45D3D9E4-4E40-49DB-A4E6-91BC6B7E419C}"/>
              </a:ext>
            </a:extLst>
          </p:cNvPr>
          <p:cNvPicPr>
            <a:picLocks noChangeAspect="1"/>
          </p:cNvPicPr>
          <p:nvPr/>
        </p:nvPicPr>
        <p:blipFill>
          <a:blip r:embed="rId4"/>
          <a:stretch>
            <a:fillRect/>
          </a:stretch>
        </p:blipFill>
        <p:spPr>
          <a:xfrm>
            <a:off x="152400" y="1506151"/>
            <a:ext cx="4093129" cy="548716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7" name="Picture 6">
            <a:extLst>
              <a:ext uri="{FF2B5EF4-FFF2-40B4-BE49-F238E27FC236}">
                <a16:creationId xmlns:a16="http://schemas.microsoft.com/office/drawing/2014/main" id="{70A8AD6A-E1EB-46D8-82BA-FE2A5F8176B3}"/>
              </a:ext>
            </a:extLst>
          </p:cNvPr>
          <p:cNvPicPr>
            <a:picLocks noChangeAspect="1"/>
          </p:cNvPicPr>
          <p:nvPr/>
        </p:nvPicPr>
        <p:blipFill>
          <a:blip r:embed="rId5"/>
          <a:stretch>
            <a:fillRect/>
          </a:stretch>
        </p:blipFill>
        <p:spPr>
          <a:xfrm>
            <a:off x="4245529" y="1529737"/>
            <a:ext cx="3502468" cy="548716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9" name="Picture 8">
            <a:extLst>
              <a:ext uri="{FF2B5EF4-FFF2-40B4-BE49-F238E27FC236}">
                <a16:creationId xmlns:a16="http://schemas.microsoft.com/office/drawing/2014/main" id="{777F61F9-0114-493F-A222-C313FC1857B1}"/>
              </a:ext>
            </a:extLst>
          </p:cNvPr>
          <p:cNvPicPr>
            <a:picLocks noChangeAspect="1"/>
          </p:cNvPicPr>
          <p:nvPr/>
        </p:nvPicPr>
        <p:blipFill>
          <a:blip r:embed="rId6"/>
          <a:stretch>
            <a:fillRect/>
          </a:stretch>
        </p:blipFill>
        <p:spPr>
          <a:xfrm>
            <a:off x="6936142" y="1529737"/>
            <a:ext cx="3603864" cy="548716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7" name="Picture 16">
            <a:extLst>
              <a:ext uri="{FF2B5EF4-FFF2-40B4-BE49-F238E27FC236}">
                <a16:creationId xmlns:a16="http://schemas.microsoft.com/office/drawing/2014/main" id="{2754905C-5C71-4530-B37F-5D891454A338}"/>
              </a:ext>
            </a:extLst>
          </p:cNvPr>
          <p:cNvPicPr>
            <a:picLocks noChangeAspect="1"/>
          </p:cNvPicPr>
          <p:nvPr/>
        </p:nvPicPr>
        <p:blipFill>
          <a:blip r:embed="rId7"/>
          <a:stretch>
            <a:fillRect/>
          </a:stretch>
        </p:blipFill>
        <p:spPr>
          <a:xfrm>
            <a:off x="10648771" y="1443410"/>
            <a:ext cx="3753705" cy="56598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Picture 18">
            <a:extLst>
              <a:ext uri="{FF2B5EF4-FFF2-40B4-BE49-F238E27FC236}">
                <a16:creationId xmlns:a16="http://schemas.microsoft.com/office/drawing/2014/main" id="{4DF1F0ED-ECC1-4C5F-AFF2-F4DE06A88977}"/>
              </a:ext>
            </a:extLst>
          </p:cNvPr>
          <p:cNvPicPr>
            <a:picLocks noChangeAspect="1"/>
          </p:cNvPicPr>
          <p:nvPr/>
        </p:nvPicPr>
        <p:blipFill>
          <a:blip r:embed="rId8"/>
          <a:stretch>
            <a:fillRect/>
          </a:stretch>
        </p:blipFill>
        <p:spPr>
          <a:xfrm>
            <a:off x="14427876" y="1443410"/>
            <a:ext cx="3093691" cy="56598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32938106"/>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158755" y="2973284"/>
            <a:ext cx="3374885" cy="3393394"/>
          </a:xfrm>
          <a:prstGeom prst="rect">
            <a:avLst/>
          </a:prstGeom>
        </p:spPr>
      </p:pic>
      <p:grpSp>
        <p:nvGrpSpPr>
          <p:cNvPr id="4" name="Group 4"/>
          <p:cNvGrpSpPr/>
          <p:nvPr/>
        </p:nvGrpSpPr>
        <p:grpSpPr>
          <a:xfrm>
            <a:off x="16804029" y="900583"/>
            <a:ext cx="582066" cy="582066"/>
            <a:chOff x="0" y="0"/>
            <a:chExt cx="812800" cy="812800"/>
          </a:xfrm>
        </p:grpSpPr>
        <p:sp>
          <p:nvSpPr>
            <p:cNvPr id="5" name="Freeform 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17386095" y="0"/>
            <a:ext cx="901905" cy="900583"/>
            <a:chOff x="0" y="0"/>
            <a:chExt cx="1148670" cy="1146986"/>
          </a:xfrm>
        </p:grpSpPr>
        <p:sp>
          <p:nvSpPr>
            <p:cNvPr id="8" name="Freeform 8"/>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905695" y="900583"/>
            <a:ext cx="582066" cy="582066"/>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0" y="0"/>
            <a:ext cx="901905" cy="900583"/>
            <a:chOff x="0" y="0"/>
            <a:chExt cx="1148670" cy="1146986"/>
          </a:xfrm>
        </p:grpSpPr>
        <p:sp>
          <p:nvSpPr>
            <p:cNvPr id="14" name="Freeform 14"/>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1513229" y="2019300"/>
            <a:ext cx="15316200" cy="6705600"/>
            <a:chOff x="0" y="0"/>
            <a:chExt cx="4274726" cy="1640340"/>
          </a:xfrm>
          <a:gradFill>
            <a:gsLst>
              <a:gs pos="10000">
                <a:schemeClr val="bg2">
                  <a:tint val="97000"/>
                  <a:hueMod val="92000"/>
                  <a:satMod val="169000"/>
                  <a:lumMod val="164000"/>
                </a:schemeClr>
              </a:gs>
              <a:gs pos="100000">
                <a:schemeClr val="bg2">
                  <a:shade val="96000"/>
                  <a:satMod val="120000"/>
                  <a:lumMod val="90000"/>
                </a:schemeClr>
              </a:gs>
            </a:gsLst>
            <a:lin ang="6120000" scaled="1"/>
          </a:gradFill>
        </p:grpSpPr>
        <p:sp>
          <p:nvSpPr>
            <p:cNvPr id="17" name="Freeform 17"/>
            <p:cNvSpPr/>
            <p:nvPr/>
          </p:nvSpPr>
          <p:spPr>
            <a:xfrm>
              <a:off x="0" y="0"/>
              <a:ext cx="4274726" cy="1640340"/>
            </a:xfrm>
            <a:custGeom>
              <a:avLst/>
              <a:gdLst/>
              <a:ahLst/>
              <a:cxnLst/>
              <a:rect l="l" t="t" r="r" b="b"/>
              <a:pathLst>
                <a:path w="4274726" h="1640340">
                  <a:moveTo>
                    <a:pt x="0" y="0"/>
                  </a:moveTo>
                  <a:lnTo>
                    <a:pt x="4274726" y="0"/>
                  </a:lnTo>
                  <a:lnTo>
                    <a:pt x="4274726" y="1640340"/>
                  </a:lnTo>
                  <a:lnTo>
                    <a:pt x="0" y="1640340"/>
                  </a:lnTo>
                  <a:close/>
                </a:path>
              </a:pathLst>
            </a:custGeom>
            <a:grpFill/>
          </p:spPr>
        </p:sp>
        <p:sp>
          <p:nvSpPr>
            <p:cNvPr id="18" name="TextBox 18"/>
            <p:cNvSpPr txBox="1"/>
            <p:nvPr/>
          </p:nvSpPr>
          <p:spPr>
            <a:xfrm>
              <a:off x="0" y="-19050"/>
              <a:ext cx="812800" cy="831850"/>
            </a:xfrm>
            <a:prstGeom prst="rect">
              <a:avLst/>
            </a:prstGeom>
            <a:grpFill/>
          </p:spPr>
          <p:txBody>
            <a:bodyPr lIns="50800" tIns="50800" rIns="50800" bIns="50800" rtlCol="0" anchor="ctr"/>
            <a:lstStyle/>
            <a:p>
              <a:pPr algn="ctr">
                <a:lnSpc>
                  <a:spcPts val="3024"/>
                </a:lnSpc>
              </a:pPr>
              <a:endParaRPr/>
            </a:p>
          </p:txBody>
        </p:sp>
      </p:grpSp>
      <p:sp>
        <p:nvSpPr>
          <p:cNvPr id="20" name="TextBox 20"/>
          <p:cNvSpPr txBox="1"/>
          <p:nvPr/>
        </p:nvSpPr>
        <p:spPr>
          <a:xfrm>
            <a:off x="4419600" y="638189"/>
            <a:ext cx="8618265" cy="985078"/>
          </a:xfrm>
          <a:prstGeom prst="rect">
            <a:avLst/>
          </a:prstGeom>
        </p:spPr>
        <p:txBody>
          <a:bodyPr wrap="square" lIns="0" tIns="0" rIns="0" bIns="0" rtlCol="0" anchor="t">
            <a:spAutoFit/>
          </a:bodyPr>
          <a:lstStyle/>
          <a:p>
            <a:pPr algn="ctr">
              <a:lnSpc>
                <a:spcPts val="8063"/>
              </a:lnSpc>
            </a:pPr>
            <a:r>
              <a:rPr lang="en-US" sz="6399" dirty="0">
                <a:solidFill>
                  <a:srgbClr val="FF0000"/>
                </a:solidFill>
                <a:latin typeface="Script MT Bold" panose="03040602040607080904" pitchFamily="66" charset="0"/>
              </a:rPr>
              <a:t>Circuit From Top</a:t>
            </a:r>
          </a:p>
        </p:txBody>
      </p:sp>
      <p:pic>
        <p:nvPicPr>
          <p:cNvPr id="21" name="Picture 20">
            <a:extLst>
              <a:ext uri="{FF2B5EF4-FFF2-40B4-BE49-F238E27FC236}">
                <a16:creationId xmlns:a16="http://schemas.microsoft.com/office/drawing/2014/main" id="{D4E7AACF-B8DB-4B21-8033-4EA4758045AF}"/>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t="5382" b="22346"/>
          <a:stretch/>
        </p:blipFill>
        <p:spPr>
          <a:xfrm>
            <a:off x="3124200" y="2120597"/>
            <a:ext cx="11886131" cy="6442750"/>
          </a:xfrm>
          <a:prstGeom prst="rect">
            <a:avLst/>
          </a:prstGeom>
          <a:ln>
            <a:noFill/>
          </a:ln>
          <a:effectLst>
            <a:softEdge rad="112500"/>
          </a:effectLst>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50952" y="6601367"/>
            <a:ext cx="3374885" cy="3393394"/>
          </a:xfrm>
          <a:prstGeom prst="rect">
            <a:avLst/>
          </a:prstGeom>
        </p:spPr>
      </p:pic>
    </p:spTree>
    <p:extLst>
      <p:ext uri="{BB962C8B-B14F-4D97-AF65-F5344CB8AC3E}">
        <p14:creationId xmlns:p14="http://schemas.microsoft.com/office/powerpoint/2010/main" val="304632291"/>
      </p:ext>
    </p:extLst>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14A5D448-3712-436C-B734-70DB4B89D6EA}"/>
              </a:ext>
            </a:extLst>
          </p:cNvPr>
          <p:cNvSpPr/>
          <p:nvPr/>
        </p:nvSpPr>
        <p:spPr>
          <a:xfrm>
            <a:off x="-737771" y="-298475"/>
            <a:ext cx="9639308" cy="10883949"/>
          </a:xfrm>
          <a:prstGeom prst="rect">
            <a:avLst/>
          </a:prstGeom>
          <a:solidFill>
            <a:srgbClr val="D6E4E4"/>
          </a:solidFill>
        </p:spPr>
      </p:sp>
      <p:pic>
        <p:nvPicPr>
          <p:cNvPr id="6" name="Picture 4">
            <a:extLst>
              <a:ext uri="{FF2B5EF4-FFF2-40B4-BE49-F238E27FC236}">
                <a16:creationId xmlns:a16="http://schemas.microsoft.com/office/drawing/2014/main" id="{233D5C7A-1D12-4826-B7EF-581A66CD01B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604933" y="9536147"/>
            <a:ext cx="331852" cy="331852"/>
          </a:xfrm>
          <a:prstGeom prst="rect">
            <a:avLst/>
          </a:prstGeom>
        </p:spPr>
      </p:pic>
      <p:grpSp>
        <p:nvGrpSpPr>
          <p:cNvPr id="10" name="Group 8">
            <a:extLst>
              <a:ext uri="{FF2B5EF4-FFF2-40B4-BE49-F238E27FC236}">
                <a16:creationId xmlns:a16="http://schemas.microsoft.com/office/drawing/2014/main" id="{DECCC151-B93E-40CE-BF97-8B3E7E46A578}"/>
              </a:ext>
            </a:extLst>
          </p:cNvPr>
          <p:cNvGrpSpPr/>
          <p:nvPr/>
        </p:nvGrpSpPr>
        <p:grpSpPr>
          <a:xfrm>
            <a:off x="17543219" y="421099"/>
            <a:ext cx="349756" cy="251251"/>
            <a:chOff x="0" y="0"/>
            <a:chExt cx="466342" cy="335001"/>
          </a:xfrm>
        </p:grpSpPr>
        <p:sp>
          <p:nvSpPr>
            <p:cNvPr id="11" name="AutoShape 9">
              <a:extLst>
                <a:ext uri="{FF2B5EF4-FFF2-40B4-BE49-F238E27FC236}">
                  <a16:creationId xmlns:a16="http://schemas.microsoft.com/office/drawing/2014/main" id="{DB964077-08D5-459D-A361-F007AEAA016C}"/>
                </a:ext>
              </a:extLst>
            </p:cNvPr>
            <p:cNvSpPr/>
            <p:nvPr/>
          </p:nvSpPr>
          <p:spPr>
            <a:xfrm>
              <a:off x="0" y="0"/>
              <a:ext cx="466342" cy="0"/>
            </a:xfrm>
            <a:prstGeom prst="line">
              <a:avLst/>
            </a:prstGeom>
            <a:ln w="50800" cap="rnd">
              <a:solidFill>
                <a:srgbClr val="000000"/>
              </a:solidFill>
              <a:prstDash val="solid"/>
              <a:headEnd type="none" w="sm" len="sm"/>
              <a:tailEnd type="none" w="sm" len="sm"/>
            </a:ln>
          </p:spPr>
        </p:sp>
        <p:sp>
          <p:nvSpPr>
            <p:cNvPr id="12" name="AutoShape 10">
              <a:extLst>
                <a:ext uri="{FF2B5EF4-FFF2-40B4-BE49-F238E27FC236}">
                  <a16:creationId xmlns:a16="http://schemas.microsoft.com/office/drawing/2014/main" id="{E1DD0DFA-DFE5-40D8-A186-CD38AA2DAEF7}"/>
                </a:ext>
              </a:extLst>
            </p:cNvPr>
            <p:cNvSpPr/>
            <p:nvPr/>
          </p:nvSpPr>
          <p:spPr>
            <a:xfrm>
              <a:off x="0" y="140810"/>
              <a:ext cx="466342" cy="0"/>
            </a:xfrm>
            <a:prstGeom prst="line">
              <a:avLst/>
            </a:prstGeom>
            <a:ln w="50800" cap="rnd">
              <a:solidFill>
                <a:srgbClr val="000000"/>
              </a:solidFill>
              <a:prstDash val="solid"/>
              <a:headEnd type="none" w="sm" len="sm"/>
              <a:tailEnd type="none" w="sm" len="sm"/>
            </a:ln>
          </p:spPr>
        </p:sp>
        <p:sp>
          <p:nvSpPr>
            <p:cNvPr id="13" name="AutoShape 11">
              <a:extLst>
                <a:ext uri="{FF2B5EF4-FFF2-40B4-BE49-F238E27FC236}">
                  <a16:creationId xmlns:a16="http://schemas.microsoft.com/office/drawing/2014/main" id="{07288067-63D9-405E-860A-6A540A803EA2}"/>
                </a:ext>
              </a:extLst>
            </p:cNvPr>
            <p:cNvSpPr/>
            <p:nvPr/>
          </p:nvSpPr>
          <p:spPr>
            <a:xfrm>
              <a:off x="0" y="281619"/>
              <a:ext cx="466342" cy="0"/>
            </a:xfrm>
            <a:prstGeom prst="line">
              <a:avLst/>
            </a:prstGeom>
            <a:ln w="50800" cap="rnd">
              <a:solidFill>
                <a:srgbClr val="000000"/>
              </a:solidFill>
              <a:prstDash val="solid"/>
              <a:headEnd type="none" w="sm" len="sm"/>
              <a:tailEnd type="none" w="sm" len="sm"/>
            </a:ln>
          </p:spPr>
        </p:sp>
      </p:grpSp>
      <p:sp>
        <p:nvSpPr>
          <p:cNvPr id="14" name="TextBox 13">
            <a:extLst>
              <a:ext uri="{FF2B5EF4-FFF2-40B4-BE49-F238E27FC236}">
                <a16:creationId xmlns:a16="http://schemas.microsoft.com/office/drawing/2014/main" id="{61AE6828-5C8B-48AF-808E-B3A7240EDF86}"/>
              </a:ext>
            </a:extLst>
          </p:cNvPr>
          <p:cNvSpPr txBox="1"/>
          <p:nvPr/>
        </p:nvSpPr>
        <p:spPr>
          <a:xfrm flipH="1">
            <a:off x="887348" y="2247900"/>
            <a:ext cx="9448800" cy="4524315"/>
          </a:xfrm>
          <a:prstGeom prst="rect">
            <a:avLst/>
          </a:prstGeom>
          <a:noFill/>
        </p:spPr>
        <p:txBody>
          <a:bodyPr wrap="square" rtlCol="0">
            <a:spAutoFit/>
          </a:bodyPr>
          <a:lstStyle/>
          <a:p>
            <a:r>
              <a:rPr lang="en-US" sz="7200" dirty="0">
                <a:latin typeface="Footlight MT Light" panose="0204060206030A020304" pitchFamily="18" charset="0"/>
              </a:rPr>
              <a:t>Circuit </a:t>
            </a:r>
          </a:p>
          <a:p>
            <a:r>
              <a:rPr lang="en-US" sz="7200" dirty="0">
                <a:latin typeface="Footlight MT Light" panose="0204060206030A020304" pitchFamily="18" charset="0"/>
              </a:rPr>
              <a:t>Diagram</a:t>
            </a:r>
          </a:p>
          <a:p>
            <a:r>
              <a:rPr lang="en-US" sz="7200" dirty="0">
                <a:latin typeface="Footlight MT Light" panose="0204060206030A020304" pitchFamily="18" charset="0"/>
              </a:rPr>
              <a:t>On</a:t>
            </a:r>
          </a:p>
          <a:p>
            <a:r>
              <a:rPr lang="en-US" sz="7200" dirty="0">
                <a:latin typeface="Footlight MT Light" panose="0204060206030A020304" pitchFamily="18" charset="0"/>
              </a:rPr>
              <a:t>Proteus</a:t>
            </a:r>
          </a:p>
        </p:txBody>
      </p:sp>
      <p:pic>
        <p:nvPicPr>
          <p:cNvPr id="16" name="Picture 15">
            <a:extLst>
              <a:ext uri="{FF2B5EF4-FFF2-40B4-BE49-F238E27FC236}">
                <a16:creationId xmlns:a16="http://schemas.microsoft.com/office/drawing/2014/main" id="{67895AA9-F9D2-4916-9F24-BCFAE85AB68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p:blipFill>
        <p:spPr>
          <a:xfrm>
            <a:off x="4779526" y="839074"/>
            <a:ext cx="12621126" cy="88677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47400136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50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1_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5.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docProps/app.xml><?xml version="1.0" encoding="utf-8"?>
<Properties xmlns="http://schemas.openxmlformats.org/officeDocument/2006/extended-properties" xmlns:vt="http://schemas.openxmlformats.org/officeDocument/2006/docPropsVTypes">
  <Template>TM04033919[[fn=Circuit]]</Template>
  <TotalTime>548</TotalTime>
  <Words>413</Words>
  <Application>Microsoft Office PowerPoint</Application>
  <PresentationFormat>Custom</PresentationFormat>
  <Paragraphs>128</Paragraphs>
  <Slides>15</Slides>
  <Notes>0</Notes>
  <HiddenSlides>0</HiddenSlides>
  <MMClips>1</MMClips>
  <ScaleCrop>false</ScaleCrop>
  <HeadingPairs>
    <vt:vector size="6" baseType="variant">
      <vt:variant>
        <vt:lpstr>Fonts Used</vt:lpstr>
      </vt:variant>
      <vt:variant>
        <vt:i4>27</vt:i4>
      </vt:variant>
      <vt:variant>
        <vt:lpstr>Theme</vt:lpstr>
      </vt:variant>
      <vt:variant>
        <vt:i4>5</vt:i4>
      </vt:variant>
      <vt:variant>
        <vt:lpstr>Slide Titles</vt:lpstr>
      </vt:variant>
      <vt:variant>
        <vt:i4>15</vt:i4>
      </vt:variant>
    </vt:vector>
  </HeadingPairs>
  <TitlesOfParts>
    <vt:vector size="47" baseType="lpstr">
      <vt:lpstr>Footlight MT Light</vt:lpstr>
      <vt:lpstr>Agency FB</vt:lpstr>
      <vt:lpstr>Open Sauce</vt:lpstr>
      <vt:lpstr>Times New Roman</vt:lpstr>
      <vt:lpstr>League Spartan</vt:lpstr>
      <vt:lpstr>Calibri Light</vt:lpstr>
      <vt:lpstr>Montserrat</vt:lpstr>
      <vt:lpstr>Georgia</vt:lpstr>
      <vt:lpstr>Tw Cen MT</vt:lpstr>
      <vt:lpstr>Sylfaen</vt:lpstr>
      <vt:lpstr>Montserrat Semi-Bold Bold</vt:lpstr>
      <vt:lpstr>League Spartan Bold</vt:lpstr>
      <vt:lpstr>Arial</vt:lpstr>
      <vt:lpstr>Gill Sans MT</vt:lpstr>
      <vt:lpstr>Arimo Bold</vt:lpstr>
      <vt:lpstr>Calibri</vt:lpstr>
      <vt:lpstr>Impact</vt:lpstr>
      <vt:lpstr>Open Sauce Bold</vt:lpstr>
      <vt:lpstr>Garet</vt:lpstr>
      <vt:lpstr>French Script MT</vt:lpstr>
      <vt:lpstr>Poor Richard</vt:lpstr>
      <vt:lpstr>Open Sauce SemiBold</vt:lpstr>
      <vt:lpstr>Wingdings</vt:lpstr>
      <vt:lpstr>Montserrat Bold</vt:lpstr>
      <vt:lpstr>Baron Bold</vt:lpstr>
      <vt:lpstr>Montserrat Classic</vt:lpstr>
      <vt:lpstr>Script MT Bold</vt:lpstr>
      <vt:lpstr>Circuit</vt:lpstr>
      <vt:lpstr>1_Circuit</vt:lpstr>
      <vt:lpstr>Office Theme</vt:lpstr>
      <vt:lpstr>Parcel</vt:lpstr>
      <vt:lpstr>Main Event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Modern Group Project Education Presentation Template</dc:title>
  <cp:lastModifiedBy>Promit Biswas</cp:lastModifiedBy>
  <cp:revision>60</cp:revision>
  <dcterms:created xsi:type="dcterms:W3CDTF">2006-08-16T00:00:00Z</dcterms:created>
  <dcterms:modified xsi:type="dcterms:W3CDTF">2022-08-07T11:30:04Z</dcterms:modified>
  <dc:identifier>DAFEO-lbeDg</dc:identifier>
</cp:coreProperties>
</file>